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notesMasterIdLst>
    <p:notesMasterId r:id="rId22"/>
  </p:notesMasterIdLst>
  <p:sldIdLst>
    <p:sldId id="256" r:id="rId2"/>
    <p:sldId id="258" r:id="rId3"/>
    <p:sldId id="259" r:id="rId4"/>
    <p:sldId id="260" r:id="rId5"/>
    <p:sldId id="261" r:id="rId6"/>
    <p:sldId id="271" r:id="rId7"/>
    <p:sldId id="273" r:id="rId8"/>
    <p:sldId id="279" r:id="rId9"/>
    <p:sldId id="280" r:id="rId10"/>
    <p:sldId id="283" r:id="rId11"/>
    <p:sldId id="282" r:id="rId12"/>
    <p:sldId id="281" r:id="rId13"/>
    <p:sldId id="278" r:id="rId14"/>
    <p:sldId id="277" r:id="rId15"/>
    <p:sldId id="276" r:id="rId16"/>
    <p:sldId id="274" r:id="rId17"/>
    <p:sldId id="275" r:id="rId18"/>
    <p:sldId id="262" r:id="rId19"/>
    <p:sldId id="263" r:id="rId20"/>
    <p:sldId id="272" r:id="rId21"/>
  </p:sldIdLst>
  <p:sldSz cx="12192000" cy="6858000"/>
  <p:notesSz cx="6858000" cy="9144000"/>
  <p:embeddedFontLst>
    <p:embeddedFont>
      <p:font typeface="Calibri" panose="020F0502020204030204" pitchFamily="34" charset="0"/>
      <p:regular r:id="rId23"/>
      <p:bold r:id="rId24"/>
      <p:italic r:id="rId25"/>
      <p:boldItalic r:id="rId26"/>
    </p:embeddedFont>
  </p:embeddedFontLst>
  <p:custDataLst>
    <p:tags r:id="rId2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4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1D3EB"/>
    <a:srgbClr val="EF4055"/>
    <a:srgbClr val="348DBD"/>
    <a:srgbClr val="E2EAE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D0E588-F19A-4238-83C5-A7BA5833231F}" v="1" dt="2023-08-16T16:49:59.2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49" autoAdjust="0"/>
    <p:restoredTop sz="96173" autoAdjust="0"/>
  </p:normalViewPr>
  <p:slideViewPr>
    <p:cSldViewPr snapToGrid="0" snapToObjects="1" showGuides="1">
      <p:cViewPr varScale="1">
        <p:scale>
          <a:sx n="77" d="100"/>
          <a:sy n="77" d="100"/>
        </p:scale>
        <p:origin x="1218" y="78"/>
      </p:cViewPr>
      <p:guideLst>
        <p:guide orient="horz" pos="204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gs" Target="tags/tag1.xml"/><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utcher, Josh - (jbutcher)" userId="10b88fec-f51c-4f49-9ec1-6b44b84fc6c0" providerId="ADAL" clId="{0CD0E588-F19A-4238-83C5-A7BA5833231F}"/>
    <pc:docChg chg="undo custSel modSld">
      <pc:chgData name="Butcher, Josh - (jbutcher)" userId="10b88fec-f51c-4f49-9ec1-6b44b84fc6c0" providerId="ADAL" clId="{0CD0E588-F19A-4238-83C5-A7BA5833231F}" dt="2023-08-17T23:10:48.646" v="553" actId="729"/>
      <pc:docMkLst>
        <pc:docMk/>
      </pc:docMkLst>
      <pc:sldChg chg="mod modShow">
        <pc:chgData name="Butcher, Josh - (jbutcher)" userId="10b88fec-f51c-4f49-9ec1-6b44b84fc6c0" providerId="ADAL" clId="{0CD0E588-F19A-4238-83C5-A7BA5833231F}" dt="2023-08-17T23:10:48.646" v="553" actId="729"/>
        <pc:sldMkLst>
          <pc:docMk/>
          <pc:sldMk cId="544615042" sldId="258"/>
        </pc:sldMkLst>
      </pc:sldChg>
      <pc:sldChg chg="addSp delSp modSp mod">
        <pc:chgData name="Butcher, Josh - (jbutcher)" userId="10b88fec-f51c-4f49-9ec1-6b44b84fc6c0" providerId="ADAL" clId="{0CD0E588-F19A-4238-83C5-A7BA5833231F}" dt="2023-08-15T22:54:30.883" v="148" actId="962"/>
        <pc:sldMkLst>
          <pc:docMk/>
          <pc:sldMk cId="3890510254" sldId="262"/>
        </pc:sldMkLst>
        <pc:spChg chg="mod">
          <ac:chgData name="Butcher, Josh - (jbutcher)" userId="10b88fec-f51c-4f49-9ec1-6b44b84fc6c0" providerId="ADAL" clId="{0CD0E588-F19A-4238-83C5-A7BA5833231F}" dt="2023-08-15T22:53:55.864" v="70" actId="14100"/>
          <ac:spMkLst>
            <pc:docMk/>
            <pc:sldMk cId="3890510254" sldId="262"/>
            <ac:spMk id="3" creationId="{77C8A71A-576B-7863-12F6-669A3C76C2E0}"/>
          </ac:spMkLst>
        </pc:spChg>
        <pc:picChg chg="del">
          <ac:chgData name="Butcher, Josh - (jbutcher)" userId="10b88fec-f51c-4f49-9ec1-6b44b84fc6c0" providerId="ADAL" clId="{0CD0E588-F19A-4238-83C5-A7BA5833231F}" dt="2023-08-15T22:53:06.050" v="0" actId="478"/>
          <ac:picMkLst>
            <pc:docMk/>
            <pc:sldMk cId="3890510254" sldId="262"/>
            <ac:picMk id="4" creationId="{358DC3F6-85F7-27EB-2DF0-F4D7D71224B0}"/>
          </ac:picMkLst>
        </pc:picChg>
        <pc:picChg chg="add mod">
          <ac:chgData name="Butcher, Josh - (jbutcher)" userId="10b88fec-f51c-4f49-9ec1-6b44b84fc6c0" providerId="ADAL" clId="{0CD0E588-F19A-4238-83C5-A7BA5833231F}" dt="2023-08-15T22:54:30.883" v="148" actId="962"/>
          <ac:picMkLst>
            <pc:docMk/>
            <pc:sldMk cId="3890510254" sldId="262"/>
            <ac:picMk id="7" creationId="{0421166E-9D33-F631-2C6F-5807D83B8395}"/>
          </ac:picMkLst>
        </pc:picChg>
      </pc:sldChg>
      <pc:sldChg chg="modSp mod">
        <pc:chgData name="Butcher, Josh - (jbutcher)" userId="10b88fec-f51c-4f49-9ec1-6b44b84fc6c0" providerId="ADAL" clId="{0CD0E588-F19A-4238-83C5-A7BA5833231F}" dt="2023-08-16T16:53:07.189" v="552" actId="403"/>
        <pc:sldMkLst>
          <pc:docMk/>
          <pc:sldMk cId="1695395493" sldId="263"/>
        </pc:sldMkLst>
        <pc:spChg chg="mod">
          <ac:chgData name="Butcher, Josh - (jbutcher)" userId="10b88fec-f51c-4f49-9ec1-6b44b84fc6c0" providerId="ADAL" clId="{0CD0E588-F19A-4238-83C5-A7BA5833231F}" dt="2023-08-16T16:53:07.189" v="552" actId="403"/>
          <ac:spMkLst>
            <pc:docMk/>
            <pc:sldMk cId="1695395493" sldId="263"/>
            <ac:spMk id="3" creationId="{554359FF-A2B2-8061-15C3-A3448D3BE9D7}"/>
          </ac:spMkLst>
        </pc:spChg>
      </pc:sldChg>
      <pc:sldChg chg="modSp mod">
        <pc:chgData name="Butcher, Josh - (jbutcher)" userId="10b88fec-f51c-4f49-9ec1-6b44b84fc6c0" providerId="ADAL" clId="{0CD0E588-F19A-4238-83C5-A7BA5833231F}" dt="2023-08-16T16:44:07.916" v="210" actId="6549"/>
        <pc:sldMkLst>
          <pc:docMk/>
          <pc:sldMk cId="1207582406" sldId="279"/>
        </pc:sldMkLst>
        <pc:spChg chg="mod">
          <ac:chgData name="Butcher, Josh - (jbutcher)" userId="10b88fec-f51c-4f49-9ec1-6b44b84fc6c0" providerId="ADAL" clId="{0CD0E588-F19A-4238-83C5-A7BA5833231F}" dt="2023-08-16T16:44:07.916" v="210" actId="6549"/>
          <ac:spMkLst>
            <pc:docMk/>
            <pc:sldMk cId="1207582406" sldId="279"/>
            <ac:spMk id="4" creationId="{A0E78F96-3EDC-76D1-4873-8282D30EB027}"/>
          </ac:spMkLst>
        </pc:spChg>
      </pc:sldChg>
    </pc:docChg>
  </pc:docChgLst>
  <pc:docChgLst>
    <pc:chgData name="Butcher, Josh - (jbutcher)" userId="10b88fec-f51c-4f49-9ec1-6b44b84fc6c0" providerId="ADAL" clId="{5BB83A5D-340C-4A81-8D79-4DB13381E564}"/>
    <pc:docChg chg="undo custSel addSld delSld modSld sldOrd">
      <pc:chgData name="Butcher, Josh - (jbutcher)" userId="10b88fec-f51c-4f49-9ec1-6b44b84fc6c0" providerId="ADAL" clId="{5BB83A5D-340C-4A81-8D79-4DB13381E564}" dt="2023-08-11T22:31:39.590" v="5222" actId="27636"/>
      <pc:docMkLst>
        <pc:docMk/>
      </pc:docMkLst>
      <pc:sldChg chg="modSp mod">
        <pc:chgData name="Butcher, Josh - (jbutcher)" userId="10b88fec-f51c-4f49-9ec1-6b44b84fc6c0" providerId="ADAL" clId="{5BB83A5D-340C-4A81-8D79-4DB13381E564}" dt="2023-08-11T22:25:30.725" v="5218" actId="962"/>
        <pc:sldMkLst>
          <pc:docMk/>
          <pc:sldMk cId="1053349270" sldId="256"/>
        </pc:sldMkLst>
        <pc:picChg chg="mod">
          <ac:chgData name="Butcher, Josh - (jbutcher)" userId="10b88fec-f51c-4f49-9ec1-6b44b84fc6c0" providerId="ADAL" clId="{5BB83A5D-340C-4A81-8D79-4DB13381E564}" dt="2023-08-11T22:25:30.725" v="5218" actId="962"/>
          <ac:picMkLst>
            <pc:docMk/>
            <pc:sldMk cId="1053349270" sldId="256"/>
            <ac:picMk id="5" creationId="{58CCF4DB-9878-9182-68B3-CD7BD01BE97B}"/>
          </ac:picMkLst>
        </pc:picChg>
      </pc:sldChg>
      <pc:sldChg chg="modSp mod">
        <pc:chgData name="Butcher, Josh - (jbutcher)" userId="10b88fec-f51c-4f49-9ec1-6b44b84fc6c0" providerId="ADAL" clId="{5BB83A5D-340C-4A81-8D79-4DB13381E564}" dt="2023-08-11T22:24:14.771" v="5206"/>
        <pc:sldMkLst>
          <pc:docMk/>
          <pc:sldMk cId="544615042" sldId="258"/>
        </pc:sldMkLst>
        <pc:picChg chg="mod ord">
          <ac:chgData name="Butcher, Josh - (jbutcher)" userId="10b88fec-f51c-4f49-9ec1-6b44b84fc6c0" providerId="ADAL" clId="{5BB83A5D-340C-4A81-8D79-4DB13381E564}" dt="2023-08-11T22:24:14.771" v="5206"/>
          <ac:picMkLst>
            <pc:docMk/>
            <pc:sldMk cId="544615042" sldId="258"/>
            <ac:picMk id="3" creationId="{B543FDFD-3406-81A7-2148-E25986F0E3C2}"/>
          </ac:picMkLst>
        </pc:picChg>
      </pc:sldChg>
      <pc:sldChg chg="modSp mod">
        <pc:chgData name="Butcher, Josh - (jbutcher)" userId="10b88fec-f51c-4f49-9ec1-6b44b84fc6c0" providerId="ADAL" clId="{5BB83A5D-340C-4A81-8D79-4DB13381E564}" dt="2023-08-07T23:34:35.099" v="2583" actId="20577"/>
        <pc:sldMkLst>
          <pc:docMk/>
          <pc:sldMk cId="485264989" sldId="259"/>
        </pc:sldMkLst>
        <pc:spChg chg="mod">
          <ac:chgData name="Butcher, Josh - (jbutcher)" userId="10b88fec-f51c-4f49-9ec1-6b44b84fc6c0" providerId="ADAL" clId="{5BB83A5D-340C-4A81-8D79-4DB13381E564}" dt="2023-08-07T23:34:35.099" v="2583" actId="20577"/>
          <ac:spMkLst>
            <pc:docMk/>
            <pc:sldMk cId="485264989" sldId="259"/>
            <ac:spMk id="7" creationId="{E24C9C85-923D-A86F-D00A-C3D9CB819EFD}"/>
          </ac:spMkLst>
        </pc:spChg>
      </pc:sldChg>
      <pc:sldChg chg="modSp mod">
        <pc:chgData name="Butcher, Josh - (jbutcher)" userId="10b88fec-f51c-4f49-9ec1-6b44b84fc6c0" providerId="ADAL" clId="{5BB83A5D-340C-4A81-8D79-4DB13381E564}" dt="2023-08-11T00:05:08.707" v="4244" actId="20577"/>
        <pc:sldMkLst>
          <pc:docMk/>
          <pc:sldMk cId="4109434501" sldId="260"/>
        </pc:sldMkLst>
        <pc:spChg chg="mod">
          <ac:chgData name="Butcher, Josh - (jbutcher)" userId="10b88fec-f51c-4f49-9ec1-6b44b84fc6c0" providerId="ADAL" clId="{5BB83A5D-340C-4A81-8D79-4DB13381E564}" dt="2023-08-11T00:03:24.137" v="4053" actId="20577"/>
          <ac:spMkLst>
            <pc:docMk/>
            <pc:sldMk cId="4109434501" sldId="260"/>
            <ac:spMk id="2" creationId="{17651E8F-F5C5-F75D-BF39-3CDCE43FFF86}"/>
          </ac:spMkLst>
        </pc:spChg>
        <pc:spChg chg="mod">
          <ac:chgData name="Butcher, Josh - (jbutcher)" userId="10b88fec-f51c-4f49-9ec1-6b44b84fc6c0" providerId="ADAL" clId="{5BB83A5D-340C-4A81-8D79-4DB13381E564}" dt="2023-08-11T00:05:08.707" v="4244" actId="20577"/>
          <ac:spMkLst>
            <pc:docMk/>
            <pc:sldMk cId="4109434501" sldId="260"/>
            <ac:spMk id="3" creationId="{0D676978-66F2-B452-D6A4-9207DDF189B8}"/>
          </ac:spMkLst>
        </pc:spChg>
      </pc:sldChg>
      <pc:sldChg chg="modSp mod">
        <pc:chgData name="Butcher, Josh - (jbutcher)" userId="10b88fec-f51c-4f49-9ec1-6b44b84fc6c0" providerId="ADAL" clId="{5BB83A5D-340C-4A81-8D79-4DB13381E564}" dt="2023-08-11T22:24:52.675" v="5208"/>
        <pc:sldMkLst>
          <pc:docMk/>
          <pc:sldMk cId="840238875" sldId="261"/>
        </pc:sldMkLst>
        <pc:spChg chg="ord">
          <ac:chgData name="Butcher, Josh - (jbutcher)" userId="10b88fec-f51c-4f49-9ec1-6b44b84fc6c0" providerId="ADAL" clId="{5BB83A5D-340C-4A81-8D79-4DB13381E564}" dt="2023-08-11T22:24:52.675" v="5208"/>
          <ac:spMkLst>
            <pc:docMk/>
            <pc:sldMk cId="840238875" sldId="261"/>
            <ac:spMk id="9" creationId="{64BC2452-EC3C-E935-3F7B-0ECBC11A3B9A}"/>
          </ac:spMkLst>
        </pc:spChg>
        <pc:picChg chg="mod ord">
          <ac:chgData name="Butcher, Josh - (jbutcher)" userId="10b88fec-f51c-4f49-9ec1-6b44b84fc6c0" providerId="ADAL" clId="{5BB83A5D-340C-4A81-8D79-4DB13381E564}" dt="2023-08-11T22:24:44.435" v="5207"/>
          <ac:picMkLst>
            <pc:docMk/>
            <pc:sldMk cId="840238875" sldId="261"/>
            <ac:picMk id="4" creationId="{EDF9FAC8-6F69-E87C-9FD4-25171C60682B}"/>
          </ac:picMkLst>
        </pc:picChg>
      </pc:sldChg>
      <pc:sldChg chg="modSp mod">
        <pc:chgData name="Butcher, Josh - (jbutcher)" userId="10b88fec-f51c-4f49-9ec1-6b44b84fc6c0" providerId="ADAL" clId="{5BB83A5D-340C-4A81-8D79-4DB13381E564}" dt="2023-08-11T22:16:29.767" v="4532" actId="962"/>
        <pc:sldMkLst>
          <pc:docMk/>
          <pc:sldMk cId="3890510254" sldId="262"/>
        </pc:sldMkLst>
        <pc:spChg chg="mod">
          <ac:chgData name="Butcher, Josh - (jbutcher)" userId="10b88fec-f51c-4f49-9ec1-6b44b84fc6c0" providerId="ADAL" clId="{5BB83A5D-340C-4A81-8D79-4DB13381E564}" dt="2023-08-07T21:53:00.124" v="1676" actId="113"/>
          <ac:spMkLst>
            <pc:docMk/>
            <pc:sldMk cId="3890510254" sldId="262"/>
            <ac:spMk id="3" creationId="{77C8A71A-576B-7863-12F6-669A3C76C2E0}"/>
          </ac:spMkLst>
        </pc:spChg>
        <pc:picChg chg="mod">
          <ac:chgData name="Butcher, Josh - (jbutcher)" userId="10b88fec-f51c-4f49-9ec1-6b44b84fc6c0" providerId="ADAL" clId="{5BB83A5D-340C-4A81-8D79-4DB13381E564}" dt="2023-08-11T22:16:29.767" v="4532" actId="962"/>
          <ac:picMkLst>
            <pc:docMk/>
            <pc:sldMk cId="3890510254" sldId="262"/>
            <ac:picMk id="4" creationId="{358DC3F6-85F7-27EB-2DF0-F4D7D71224B0}"/>
          </ac:picMkLst>
        </pc:picChg>
      </pc:sldChg>
      <pc:sldChg chg="modSp mod">
        <pc:chgData name="Butcher, Josh - (jbutcher)" userId="10b88fec-f51c-4f49-9ec1-6b44b84fc6c0" providerId="ADAL" clId="{5BB83A5D-340C-4A81-8D79-4DB13381E564}" dt="2023-08-11T22:31:39.590" v="5222" actId="27636"/>
        <pc:sldMkLst>
          <pc:docMk/>
          <pc:sldMk cId="1695395493" sldId="263"/>
        </pc:sldMkLst>
        <pc:spChg chg="mod">
          <ac:chgData name="Butcher, Josh - (jbutcher)" userId="10b88fec-f51c-4f49-9ec1-6b44b84fc6c0" providerId="ADAL" clId="{5BB83A5D-340C-4A81-8D79-4DB13381E564}" dt="2023-08-11T22:31:39.590" v="5222" actId="27636"/>
          <ac:spMkLst>
            <pc:docMk/>
            <pc:sldMk cId="1695395493" sldId="263"/>
            <ac:spMk id="3" creationId="{554359FF-A2B2-8061-15C3-A3448D3BE9D7}"/>
          </ac:spMkLst>
        </pc:spChg>
      </pc:sldChg>
      <pc:sldChg chg="delSp modSp mod">
        <pc:chgData name="Butcher, Josh - (jbutcher)" userId="10b88fec-f51c-4f49-9ec1-6b44b84fc6c0" providerId="ADAL" clId="{5BB83A5D-340C-4A81-8D79-4DB13381E564}" dt="2023-08-11T22:19:23.855" v="4857" actId="404"/>
        <pc:sldMkLst>
          <pc:docMk/>
          <pc:sldMk cId="3356318606" sldId="271"/>
        </pc:sldMkLst>
        <pc:spChg chg="mod">
          <ac:chgData name="Butcher, Josh - (jbutcher)" userId="10b88fec-f51c-4f49-9ec1-6b44b84fc6c0" providerId="ADAL" clId="{5BB83A5D-340C-4A81-8D79-4DB13381E564}" dt="2023-08-11T22:19:23.855" v="4857" actId="404"/>
          <ac:spMkLst>
            <pc:docMk/>
            <pc:sldMk cId="3356318606" sldId="271"/>
            <ac:spMk id="2" creationId="{20BD3A83-26C1-7697-D6D7-6C25248EBD7D}"/>
          </ac:spMkLst>
        </pc:spChg>
        <pc:spChg chg="mod">
          <ac:chgData name="Butcher, Josh - (jbutcher)" userId="10b88fec-f51c-4f49-9ec1-6b44b84fc6c0" providerId="ADAL" clId="{5BB83A5D-340C-4A81-8D79-4DB13381E564}" dt="2023-08-11T22:17:16.672" v="4577" actId="27636"/>
          <ac:spMkLst>
            <pc:docMk/>
            <pc:sldMk cId="3356318606" sldId="271"/>
            <ac:spMk id="4" creationId="{A0E78F96-3EDC-76D1-4873-8282D30EB027}"/>
          </ac:spMkLst>
        </pc:spChg>
        <pc:picChg chg="del">
          <ac:chgData name="Butcher, Josh - (jbutcher)" userId="10b88fec-f51c-4f49-9ec1-6b44b84fc6c0" providerId="ADAL" clId="{5BB83A5D-340C-4A81-8D79-4DB13381E564}" dt="2023-08-07T21:49:44.938" v="1119" actId="478"/>
          <ac:picMkLst>
            <pc:docMk/>
            <pc:sldMk cId="3356318606" sldId="271"/>
            <ac:picMk id="5" creationId="{27658B03-954C-1ACF-9361-AFA07F46ABAA}"/>
          </ac:picMkLst>
        </pc:picChg>
      </pc:sldChg>
      <pc:sldChg chg="modSp mod">
        <pc:chgData name="Butcher, Josh - (jbutcher)" userId="10b88fec-f51c-4f49-9ec1-6b44b84fc6c0" providerId="ADAL" clId="{5BB83A5D-340C-4A81-8D79-4DB13381E564}" dt="2023-08-07T21:57:04.661" v="1930" actId="6549"/>
        <pc:sldMkLst>
          <pc:docMk/>
          <pc:sldMk cId="3601792585" sldId="272"/>
        </pc:sldMkLst>
        <pc:spChg chg="mod">
          <ac:chgData name="Butcher, Josh - (jbutcher)" userId="10b88fec-f51c-4f49-9ec1-6b44b84fc6c0" providerId="ADAL" clId="{5BB83A5D-340C-4A81-8D79-4DB13381E564}" dt="2023-08-07T21:57:04.661" v="1930" actId="6549"/>
          <ac:spMkLst>
            <pc:docMk/>
            <pc:sldMk cId="3601792585" sldId="272"/>
            <ac:spMk id="3" creationId="{554359FF-A2B2-8061-15C3-A3448D3BE9D7}"/>
          </ac:spMkLst>
        </pc:spChg>
      </pc:sldChg>
      <pc:sldChg chg="modSp add mod">
        <pc:chgData name="Butcher, Josh - (jbutcher)" userId="10b88fec-f51c-4f49-9ec1-6b44b84fc6c0" providerId="ADAL" clId="{5BB83A5D-340C-4A81-8D79-4DB13381E564}" dt="2023-08-11T22:19:29.067" v="4858" actId="404"/>
        <pc:sldMkLst>
          <pc:docMk/>
          <pc:sldMk cId="1024745763" sldId="273"/>
        </pc:sldMkLst>
        <pc:spChg chg="mod">
          <ac:chgData name="Butcher, Josh - (jbutcher)" userId="10b88fec-f51c-4f49-9ec1-6b44b84fc6c0" providerId="ADAL" clId="{5BB83A5D-340C-4A81-8D79-4DB13381E564}" dt="2023-08-11T22:19:29.067" v="4858" actId="404"/>
          <ac:spMkLst>
            <pc:docMk/>
            <pc:sldMk cId="1024745763" sldId="273"/>
            <ac:spMk id="2" creationId="{20BD3A83-26C1-7697-D6D7-6C25248EBD7D}"/>
          </ac:spMkLst>
        </pc:spChg>
        <pc:spChg chg="mod">
          <ac:chgData name="Butcher, Josh - (jbutcher)" userId="10b88fec-f51c-4f49-9ec1-6b44b84fc6c0" providerId="ADAL" clId="{5BB83A5D-340C-4A81-8D79-4DB13381E564}" dt="2023-08-11T22:17:43.818" v="4644" actId="6549"/>
          <ac:spMkLst>
            <pc:docMk/>
            <pc:sldMk cId="1024745763" sldId="273"/>
            <ac:spMk id="4" creationId="{A0E78F96-3EDC-76D1-4873-8282D30EB027}"/>
          </ac:spMkLst>
        </pc:spChg>
      </pc:sldChg>
      <pc:sldChg chg="del">
        <pc:chgData name="Butcher, Josh - (jbutcher)" userId="10b88fec-f51c-4f49-9ec1-6b44b84fc6c0" providerId="ADAL" clId="{5BB83A5D-340C-4A81-8D79-4DB13381E564}" dt="2023-08-07T21:50:32.790" v="1398" actId="47"/>
        <pc:sldMkLst>
          <pc:docMk/>
          <pc:sldMk cId="3615432357" sldId="273"/>
        </pc:sldMkLst>
      </pc:sldChg>
      <pc:sldChg chg="del">
        <pc:chgData name="Butcher, Josh - (jbutcher)" userId="10b88fec-f51c-4f49-9ec1-6b44b84fc6c0" providerId="ADAL" clId="{5BB83A5D-340C-4A81-8D79-4DB13381E564}" dt="2023-08-07T21:50:37.066" v="1400" actId="47"/>
        <pc:sldMkLst>
          <pc:docMk/>
          <pc:sldMk cId="1222824524" sldId="274"/>
        </pc:sldMkLst>
      </pc:sldChg>
      <pc:sldChg chg="modSp add mod ord">
        <pc:chgData name="Butcher, Josh - (jbutcher)" userId="10b88fec-f51c-4f49-9ec1-6b44b84fc6c0" providerId="ADAL" clId="{5BB83A5D-340C-4A81-8D79-4DB13381E564}" dt="2023-08-11T22:21:54.827" v="5131" actId="6549"/>
        <pc:sldMkLst>
          <pc:docMk/>
          <pc:sldMk cId="3731491269" sldId="274"/>
        </pc:sldMkLst>
        <pc:spChg chg="mod">
          <ac:chgData name="Butcher, Josh - (jbutcher)" userId="10b88fec-f51c-4f49-9ec1-6b44b84fc6c0" providerId="ADAL" clId="{5BB83A5D-340C-4A81-8D79-4DB13381E564}" dt="2023-08-11T22:21:50.480" v="5130" actId="20577"/>
          <ac:spMkLst>
            <pc:docMk/>
            <pc:sldMk cId="3731491269" sldId="274"/>
            <ac:spMk id="2" creationId="{20BD3A83-26C1-7697-D6D7-6C25248EBD7D}"/>
          </ac:spMkLst>
        </pc:spChg>
        <pc:spChg chg="mod">
          <ac:chgData name="Butcher, Josh - (jbutcher)" userId="10b88fec-f51c-4f49-9ec1-6b44b84fc6c0" providerId="ADAL" clId="{5BB83A5D-340C-4A81-8D79-4DB13381E564}" dt="2023-08-11T22:21:54.827" v="5131" actId="6549"/>
          <ac:spMkLst>
            <pc:docMk/>
            <pc:sldMk cId="3731491269" sldId="274"/>
            <ac:spMk id="4" creationId="{A0E78F96-3EDC-76D1-4873-8282D30EB027}"/>
          </ac:spMkLst>
        </pc:spChg>
      </pc:sldChg>
      <pc:sldChg chg="del">
        <pc:chgData name="Butcher, Josh - (jbutcher)" userId="10b88fec-f51c-4f49-9ec1-6b44b84fc6c0" providerId="ADAL" clId="{5BB83A5D-340C-4A81-8D79-4DB13381E564}" dt="2023-08-07T21:50:39.194" v="1401" actId="47"/>
        <pc:sldMkLst>
          <pc:docMk/>
          <pc:sldMk cId="1350237174" sldId="275"/>
        </pc:sldMkLst>
      </pc:sldChg>
      <pc:sldChg chg="modSp add mod">
        <pc:chgData name="Butcher, Josh - (jbutcher)" userId="10b88fec-f51c-4f49-9ec1-6b44b84fc6c0" providerId="ADAL" clId="{5BB83A5D-340C-4A81-8D79-4DB13381E564}" dt="2023-08-11T22:22:20.222" v="5205" actId="6549"/>
        <pc:sldMkLst>
          <pc:docMk/>
          <pc:sldMk cId="3696583442" sldId="275"/>
        </pc:sldMkLst>
        <pc:spChg chg="mod">
          <ac:chgData name="Butcher, Josh - (jbutcher)" userId="10b88fec-f51c-4f49-9ec1-6b44b84fc6c0" providerId="ADAL" clId="{5BB83A5D-340C-4A81-8D79-4DB13381E564}" dt="2023-08-11T22:22:17.894" v="5204" actId="404"/>
          <ac:spMkLst>
            <pc:docMk/>
            <pc:sldMk cId="3696583442" sldId="275"/>
            <ac:spMk id="2" creationId="{20BD3A83-26C1-7697-D6D7-6C25248EBD7D}"/>
          </ac:spMkLst>
        </pc:spChg>
        <pc:spChg chg="mod">
          <ac:chgData name="Butcher, Josh - (jbutcher)" userId="10b88fec-f51c-4f49-9ec1-6b44b84fc6c0" providerId="ADAL" clId="{5BB83A5D-340C-4A81-8D79-4DB13381E564}" dt="2023-08-11T22:22:20.222" v="5205" actId="6549"/>
          <ac:spMkLst>
            <pc:docMk/>
            <pc:sldMk cId="3696583442" sldId="275"/>
            <ac:spMk id="4" creationId="{A0E78F96-3EDC-76D1-4873-8282D30EB027}"/>
          </ac:spMkLst>
        </pc:spChg>
      </pc:sldChg>
      <pc:sldChg chg="del">
        <pc:chgData name="Butcher, Josh - (jbutcher)" userId="10b88fec-f51c-4f49-9ec1-6b44b84fc6c0" providerId="ADAL" clId="{5BB83A5D-340C-4A81-8D79-4DB13381E564}" dt="2023-08-07T21:50:41.010" v="1402" actId="47"/>
        <pc:sldMkLst>
          <pc:docMk/>
          <pc:sldMk cId="1562680468" sldId="276"/>
        </pc:sldMkLst>
      </pc:sldChg>
      <pc:sldChg chg="modSp add mod">
        <pc:chgData name="Butcher, Josh - (jbutcher)" userId="10b88fec-f51c-4f49-9ec1-6b44b84fc6c0" providerId="ADAL" clId="{5BB83A5D-340C-4A81-8D79-4DB13381E564}" dt="2023-08-11T22:21:31.829" v="5079" actId="6549"/>
        <pc:sldMkLst>
          <pc:docMk/>
          <pc:sldMk cId="3747177668" sldId="276"/>
        </pc:sldMkLst>
        <pc:spChg chg="mod">
          <ac:chgData name="Butcher, Josh - (jbutcher)" userId="10b88fec-f51c-4f49-9ec1-6b44b84fc6c0" providerId="ADAL" clId="{5BB83A5D-340C-4A81-8D79-4DB13381E564}" dt="2023-08-11T22:21:28.417" v="5078" actId="20577"/>
          <ac:spMkLst>
            <pc:docMk/>
            <pc:sldMk cId="3747177668" sldId="276"/>
            <ac:spMk id="2" creationId="{20BD3A83-26C1-7697-D6D7-6C25248EBD7D}"/>
          </ac:spMkLst>
        </pc:spChg>
        <pc:spChg chg="mod">
          <ac:chgData name="Butcher, Josh - (jbutcher)" userId="10b88fec-f51c-4f49-9ec1-6b44b84fc6c0" providerId="ADAL" clId="{5BB83A5D-340C-4A81-8D79-4DB13381E564}" dt="2023-08-11T22:21:31.829" v="5079" actId="6549"/>
          <ac:spMkLst>
            <pc:docMk/>
            <pc:sldMk cId="3747177668" sldId="276"/>
            <ac:spMk id="4" creationId="{A0E78F96-3EDC-76D1-4873-8282D30EB027}"/>
          </ac:spMkLst>
        </pc:spChg>
      </pc:sldChg>
      <pc:sldChg chg="del">
        <pc:chgData name="Butcher, Josh - (jbutcher)" userId="10b88fec-f51c-4f49-9ec1-6b44b84fc6c0" providerId="ADAL" clId="{5BB83A5D-340C-4A81-8D79-4DB13381E564}" dt="2023-08-07T21:50:42.451" v="1403" actId="47"/>
        <pc:sldMkLst>
          <pc:docMk/>
          <pc:sldMk cId="902205314" sldId="277"/>
        </pc:sldMkLst>
      </pc:sldChg>
      <pc:sldChg chg="modSp add mod">
        <pc:chgData name="Butcher, Josh - (jbutcher)" userId="10b88fec-f51c-4f49-9ec1-6b44b84fc6c0" providerId="ADAL" clId="{5BB83A5D-340C-4A81-8D79-4DB13381E564}" dt="2023-08-11T22:21:10.170" v="5020" actId="6549"/>
        <pc:sldMkLst>
          <pc:docMk/>
          <pc:sldMk cId="3978857232" sldId="277"/>
        </pc:sldMkLst>
        <pc:spChg chg="mod">
          <ac:chgData name="Butcher, Josh - (jbutcher)" userId="10b88fec-f51c-4f49-9ec1-6b44b84fc6c0" providerId="ADAL" clId="{5BB83A5D-340C-4A81-8D79-4DB13381E564}" dt="2023-08-11T22:21:06.546" v="5019" actId="20577"/>
          <ac:spMkLst>
            <pc:docMk/>
            <pc:sldMk cId="3978857232" sldId="277"/>
            <ac:spMk id="2" creationId="{20BD3A83-26C1-7697-D6D7-6C25248EBD7D}"/>
          </ac:spMkLst>
        </pc:spChg>
        <pc:spChg chg="mod">
          <ac:chgData name="Butcher, Josh - (jbutcher)" userId="10b88fec-f51c-4f49-9ec1-6b44b84fc6c0" providerId="ADAL" clId="{5BB83A5D-340C-4A81-8D79-4DB13381E564}" dt="2023-08-11T22:21:10.170" v="5020" actId="6549"/>
          <ac:spMkLst>
            <pc:docMk/>
            <pc:sldMk cId="3978857232" sldId="277"/>
            <ac:spMk id="4" creationId="{A0E78F96-3EDC-76D1-4873-8282D30EB027}"/>
          </ac:spMkLst>
        </pc:spChg>
      </pc:sldChg>
      <pc:sldChg chg="del">
        <pc:chgData name="Butcher, Josh - (jbutcher)" userId="10b88fec-f51c-4f49-9ec1-6b44b84fc6c0" providerId="ADAL" clId="{5BB83A5D-340C-4A81-8D79-4DB13381E564}" dt="2023-08-07T21:50:44.118" v="1404" actId="47"/>
        <pc:sldMkLst>
          <pc:docMk/>
          <pc:sldMk cId="2457996437" sldId="278"/>
        </pc:sldMkLst>
      </pc:sldChg>
      <pc:sldChg chg="addSp modSp add mod">
        <pc:chgData name="Butcher, Josh - (jbutcher)" userId="10b88fec-f51c-4f49-9ec1-6b44b84fc6c0" providerId="ADAL" clId="{5BB83A5D-340C-4A81-8D79-4DB13381E564}" dt="2023-08-11T22:20:54.126" v="4993" actId="6549"/>
        <pc:sldMkLst>
          <pc:docMk/>
          <pc:sldMk cId="2524770463" sldId="278"/>
        </pc:sldMkLst>
        <pc:spChg chg="mod">
          <ac:chgData name="Butcher, Josh - (jbutcher)" userId="10b88fec-f51c-4f49-9ec1-6b44b84fc6c0" providerId="ADAL" clId="{5BB83A5D-340C-4A81-8D79-4DB13381E564}" dt="2023-08-11T22:20:50.724" v="4992" actId="20577"/>
          <ac:spMkLst>
            <pc:docMk/>
            <pc:sldMk cId="2524770463" sldId="278"/>
            <ac:spMk id="2" creationId="{20BD3A83-26C1-7697-D6D7-6C25248EBD7D}"/>
          </ac:spMkLst>
        </pc:spChg>
        <pc:spChg chg="mod">
          <ac:chgData name="Butcher, Josh - (jbutcher)" userId="10b88fec-f51c-4f49-9ec1-6b44b84fc6c0" providerId="ADAL" clId="{5BB83A5D-340C-4A81-8D79-4DB13381E564}" dt="2023-08-11T22:20:54.126" v="4993" actId="6549"/>
          <ac:spMkLst>
            <pc:docMk/>
            <pc:sldMk cId="2524770463" sldId="278"/>
            <ac:spMk id="4" creationId="{A0E78F96-3EDC-76D1-4873-8282D30EB027}"/>
          </ac:spMkLst>
        </pc:spChg>
        <pc:picChg chg="add mod">
          <ac:chgData name="Butcher, Josh - (jbutcher)" userId="10b88fec-f51c-4f49-9ec1-6b44b84fc6c0" providerId="ADAL" clId="{5BB83A5D-340C-4A81-8D79-4DB13381E564}" dt="2023-08-11T22:15:54.891" v="4462" actId="962"/>
          <ac:picMkLst>
            <pc:docMk/>
            <pc:sldMk cId="2524770463" sldId="278"/>
            <ac:picMk id="6" creationId="{73E81CF8-D21F-71E1-85BA-972E14977DB1}"/>
          </ac:picMkLst>
        </pc:picChg>
        <pc:picChg chg="add mod">
          <ac:chgData name="Butcher, Josh - (jbutcher)" userId="10b88fec-f51c-4f49-9ec1-6b44b84fc6c0" providerId="ADAL" clId="{5BB83A5D-340C-4A81-8D79-4DB13381E564}" dt="2023-08-11T22:16:09.885" v="4528" actId="962"/>
          <ac:picMkLst>
            <pc:docMk/>
            <pc:sldMk cId="2524770463" sldId="278"/>
            <ac:picMk id="8" creationId="{A994EAA9-A231-35FD-EAE4-79135257BF59}"/>
          </ac:picMkLst>
        </pc:picChg>
      </pc:sldChg>
      <pc:sldChg chg="del">
        <pc:chgData name="Butcher, Josh - (jbutcher)" userId="10b88fec-f51c-4f49-9ec1-6b44b84fc6c0" providerId="ADAL" clId="{5BB83A5D-340C-4A81-8D79-4DB13381E564}" dt="2023-08-07T21:50:48.199" v="1406" actId="47"/>
        <pc:sldMkLst>
          <pc:docMk/>
          <pc:sldMk cId="123513992" sldId="279"/>
        </pc:sldMkLst>
      </pc:sldChg>
      <pc:sldChg chg="modSp add mod">
        <pc:chgData name="Butcher, Josh - (jbutcher)" userId="10b88fec-f51c-4f49-9ec1-6b44b84fc6c0" providerId="ADAL" clId="{5BB83A5D-340C-4A81-8D79-4DB13381E564}" dt="2023-08-11T22:19:33.142" v="4859" actId="404"/>
        <pc:sldMkLst>
          <pc:docMk/>
          <pc:sldMk cId="1207582406" sldId="279"/>
        </pc:sldMkLst>
        <pc:spChg chg="mod">
          <ac:chgData name="Butcher, Josh - (jbutcher)" userId="10b88fec-f51c-4f49-9ec1-6b44b84fc6c0" providerId="ADAL" clId="{5BB83A5D-340C-4A81-8D79-4DB13381E564}" dt="2023-08-11T22:19:33.142" v="4859" actId="404"/>
          <ac:spMkLst>
            <pc:docMk/>
            <pc:sldMk cId="1207582406" sldId="279"/>
            <ac:spMk id="2" creationId="{20BD3A83-26C1-7697-D6D7-6C25248EBD7D}"/>
          </ac:spMkLst>
        </pc:spChg>
        <pc:spChg chg="mod">
          <ac:chgData name="Butcher, Josh - (jbutcher)" userId="10b88fec-f51c-4f49-9ec1-6b44b84fc6c0" providerId="ADAL" clId="{5BB83A5D-340C-4A81-8D79-4DB13381E564}" dt="2023-08-07T23:50:44.092" v="2729" actId="20577"/>
          <ac:spMkLst>
            <pc:docMk/>
            <pc:sldMk cId="1207582406" sldId="279"/>
            <ac:spMk id="4" creationId="{A0E78F96-3EDC-76D1-4873-8282D30EB027}"/>
          </ac:spMkLst>
        </pc:spChg>
      </pc:sldChg>
      <pc:sldChg chg="modSp add mod">
        <pc:chgData name="Butcher, Josh - (jbutcher)" userId="10b88fec-f51c-4f49-9ec1-6b44b84fc6c0" providerId="ADAL" clId="{5BB83A5D-340C-4A81-8D79-4DB13381E564}" dt="2023-08-11T22:19:37.419" v="4860" actId="404"/>
        <pc:sldMkLst>
          <pc:docMk/>
          <pc:sldMk cId="861370342" sldId="280"/>
        </pc:sldMkLst>
        <pc:spChg chg="mod">
          <ac:chgData name="Butcher, Josh - (jbutcher)" userId="10b88fec-f51c-4f49-9ec1-6b44b84fc6c0" providerId="ADAL" clId="{5BB83A5D-340C-4A81-8D79-4DB13381E564}" dt="2023-08-11T22:19:37.419" v="4860" actId="404"/>
          <ac:spMkLst>
            <pc:docMk/>
            <pc:sldMk cId="861370342" sldId="280"/>
            <ac:spMk id="2" creationId="{20BD3A83-26C1-7697-D6D7-6C25248EBD7D}"/>
          </ac:spMkLst>
        </pc:spChg>
        <pc:spChg chg="mod">
          <ac:chgData name="Butcher, Josh - (jbutcher)" userId="10b88fec-f51c-4f49-9ec1-6b44b84fc6c0" providerId="ADAL" clId="{5BB83A5D-340C-4A81-8D79-4DB13381E564}" dt="2023-08-11T22:18:48.361" v="4800" actId="1036"/>
          <ac:spMkLst>
            <pc:docMk/>
            <pc:sldMk cId="861370342" sldId="280"/>
            <ac:spMk id="4" creationId="{A0E78F96-3EDC-76D1-4873-8282D30EB027}"/>
          </ac:spMkLst>
        </pc:spChg>
      </pc:sldChg>
      <pc:sldChg chg="del">
        <pc:chgData name="Butcher, Josh - (jbutcher)" userId="10b88fec-f51c-4f49-9ec1-6b44b84fc6c0" providerId="ADAL" clId="{5BB83A5D-340C-4A81-8D79-4DB13381E564}" dt="2023-08-07T21:50:50.927" v="1407" actId="47"/>
        <pc:sldMkLst>
          <pc:docMk/>
          <pc:sldMk cId="4231094363" sldId="280"/>
        </pc:sldMkLst>
      </pc:sldChg>
      <pc:sldChg chg="del">
        <pc:chgData name="Butcher, Josh - (jbutcher)" userId="10b88fec-f51c-4f49-9ec1-6b44b84fc6c0" providerId="ADAL" clId="{5BB83A5D-340C-4A81-8D79-4DB13381E564}" dt="2023-08-07T21:50:34.881" v="1399" actId="47"/>
        <pc:sldMkLst>
          <pc:docMk/>
          <pc:sldMk cId="460911181" sldId="281"/>
        </pc:sldMkLst>
      </pc:sldChg>
      <pc:sldChg chg="modSp add mod">
        <pc:chgData name="Butcher, Josh - (jbutcher)" userId="10b88fec-f51c-4f49-9ec1-6b44b84fc6c0" providerId="ADAL" clId="{5BB83A5D-340C-4A81-8D79-4DB13381E564}" dt="2023-08-11T22:20:34.508" v="4962" actId="6549"/>
        <pc:sldMkLst>
          <pc:docMk/>
          <pc:sldMk cId="3001651395" sldId="281"/>
        </pc:sldMkLst>
        <pc:spChg chg="mod">
          <ac:chgData name="Butcher, Josh - (jbutcher)" userId="10b88fec-f51c-4f49-9ec1-6b44b84fc6c0" providerId="ADAL" clId="{5BB83A5D-340C-4A81-8D79-4DB13381E564}" dt="2023-08-11T22:20:31.793" v="4961" actId="20577"/>
          <ac:spMkLst>
            <pc:docMk/>
            <pc:sldMk cId="3001651395" sldId="281"/>
            <ac:spMk id="2" creationId="{20BD3A83-26C1-7697-D6D7-6C25248EBD7D}"/>
          </ac:spMkLst>
        </pc:spChg>
        <pc:spChg chg="mod">
          <ac:chgData name="Butcher, Josh - (jbutcher)" userId="10b88fec-f51c-4f49-9ec1-6b44b84fc6c0" providerId="ADAL" clId="{5BB83A5D-340C-4A81-8D79-4DB13381E564}" dt="2023-08-11T22:20:34.508" v="4962" actId="6549"/>
          <ac:spMkLst>
            <pc:docMk/>
            <pc:sldMk cId="3001651395" sldId="281"/>
            <ac:spMk id="4" creationId="{A0E78F96-3EDC-76D1-4873-8282D30EB027}"/>
          </ac:spMkLst>
        </pc:spChg>
      </pc:sldChg>
      <pc:sldChg chg="modSp add mod">
        <pc:chgData name="Butcher, Josh - (jbutcher)" userId="10b88fec-f51c-4f49-9ec1-6b44b84fc6c0" providerId="ADAL" clId="{5BB83A5D-340C-4A81-8D79-4DB13381E564}" dt="2023-08-11T22:20:01.596" v="4897" actId="6549"/>
        <pc:sldMkLst>
          <pc:docMk/>
          <pc:sldMk cId="3156902373" sldId="282"/>
        </pc:sldMkLst>
        <pc:spChg chg="mod">
          <ac:chgData name="Butcher, Josh - (jbutcher)" userId="10b88fec-f51c-4f49-9ec1-6b44b84fc6c0" providerId="ADAL" clId="{5BB83A5D-340C-4A81-8D79-4DB13381E564}" dt="2023-08-11T22:19:59.147" v="4896" actId="404"/>
          <ac:spMkLst>
            <pc:docMk/>
            <pc:sldMk cId="3156902373" sldId="282"/>
            <ac:spMk id="2" creationId="{20BD3A83-26C1-7697-D6D7-6C25248EBD7D}"/>
          </ac:spMkLst>
        </pc:spChg>
        <pc:spChg chg="mod">
          <ac:chgData name="Butcher, Josh - (jbutcher)" userId="10b88fec-f51c-4f49-9ec1-6b44b84fc6c0" providerId="ADAL" clId="{5BB83A5D-340C-4A81-8D79-4DB13381E564}" dt="2023-08-11T22:20:01.596" v="4897" actId="6549"/>
          <ac:spMkLst>
            <pc:docMk/>
            <pc:sldMk cId="3156902373" sldId="282"/>
            <ac:spMk id="4" creationId="{A0E78F96-3EDC-76D1-4873-8282D30EB027}"/>
          </ac:spMkLst>
        </pc:spChg>
      </pc:sldChg>
      <pc:sldChg chg="del">
        <pc:chgData name="Butcher, Josh - (jbutcher)" userId="10b88fec-f51c-4f49-9ec1-6b44b84fc6c0" providerId="ADAL" clId="{5BB83A5D-340C-4A81-8D79-4DB13381E564}" dt="2023-08-07T21:50:45.526" v="1405" actId="47"/>
        <pc:sldMkLst>
          <pc:docMk/>
          <pc:sldMk cId="3339041215" sldId="282"/>
        </pc:sldMkLst>
      </pc:sldChg>
      <pc:sldChg chg="addSp modSp add mod">
        <pc:chgData name="Butcher, Josh - (jbutcher)" userId="10b88fec-f51c-4f49-9ec1-6b44b84fc6c0" providerId="ADAL" clId="{5BB83A5D-340C-4A81-8D79-4DB13381E564}" dt="2023-08-11T22:19:43.389" v="4861" actId="404"/>
        <pc:sldMkLst>
          <pc:docMk/>
          <pc:sldMk cId="106372382" sldId="283"/>
        </pc:sldMkLst>
        <pc:spChg chg="mod">
          <ac:chgData name="Butcher, Josh - (jbutcher)" userId="10b88fec-f51c-4f49-9ec1-6b44b84fc6c0" providerId="ADAL" clId="{5BB83A5D-340C-4A81-8D79-4DB13381E564}" dt="2023-08-11T22:19:43.389" v="4861" actId="404"/>
          <ac:spMkLst>
            <pc:docMk/>
            <pc:sldMk cId="106372382" sldId="283"/>
            <ac:spMk id="2" creationId="{20BD3A83-26C1-7697-D6D7-6C25248EBD7D}"/>
          </ac:spMkLst>
        </pc:spChg>
        <pc:spChg chg="mod">
          <ac:chgData name="Butcher, Josh - (jbutcher)" userId="10b88fec-f51c-4f49-9ec1-6b44b84fc6c0" providerId="ADAL" clId="{5BB83A5D-340C-4A81-8D79-4DB13381E564}" dt="2023-08-11T22:19:15.828" v="4856" actId="27636"/>
          <ac:spMkLst>
            <pc:docMk/>
            <pc:sldMk cId="106372382" sldId="283"/>
            <ac:spMk id="4" creationId="{A0E78F96-3EDC-76D1-4873-8282D30EB027}"/>
          </ac:spMkLst>
        </pc:spChg>
        <pc:picChg chg="add mod">
          <ac:chgData name="Butcher, Josh - (jbutcher)" userId="10b88fec-f51c-4f49-9ec1-6b44b84fc6c0" providerId="ADAL" clId="{5BB83A5D-340C-4A81-8D79-4DB13381E564}" dt="2023-08-11T22:15:25.328" v="4388" actId="962"/>
          <ac:picMkLst>
            <pc:docMk/>
            <pc:sldMk cId="106372382" sldId="283"/>
            <ac:picMk id="6" creationId="{3E857FE6-B032-E1DA-17E5-F4860F0C327A}"/>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E2B4FF-DF59-4ECA-AF59-C857A197B109}" type="datetimeFigureOut">
              <a:rPr lang="en-US" smtClean="0"/>
              <a:t>8/17/2023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9095E2-006B-4B61-B7A8-3AAC5FB95AFD}" type="slidenum">
              <a:rPr lang="en-US" smtClean="0"/>
              <a:t>‹#›</a:t>
            </a:fld>
            <a:endParaRPr lang="en-US"/>
          </a:p>
        </p:txBody>
      </p:sp>
    </p:spTree>
    <p:extLst>
      <p:ext uri="{BB962C8B-B14F-4D97-AF65-F5344CB8AC3E}">
        <p14:creationId xmlns:p14="http://schemas.microsoft.com/office/powerpoint/2010/main" val="2761612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901B6-60BB-4C4A-A629-2E3FD57F90B0}"/>
              </a:ext>
            </a:extLst>
          </p:cNvPr>
          <p:cNvSpPr>
            <a:spLocks noGrp="1"/>
          </p:cNvSpPr>
          <p:nvPr>
            <p:ph type="ctrTitle" hasCustomPrompt="1"/>
          </p:nvPr>
        </p:nvSpPr>
        <p:spPr>
          <a:xfrm>
            <a:off x="1524000" y="1122363"/>
            <a:ext cx="9144000" cy="2387600"/>
          </a:xfrm>
        </p:spPr>
        <p:txBody>
          <a:bodyPr anchor="b">
            <a:normAutofit/>
          </a:bodyPr>
          <a:lstStyle>
            <a:lvl1pPr algn="l">
              <a:defRPr sz="5400" b="1"/>
            </a:lvl1pPr>
          </a:lstStyle>
          <a:p>
            <a:r>
              <a:rPr lang="en-US" dirty="0"/>
              <a:t>CLICK TO EDIT</a:t>
            </a:r>
          </a:p>
        </p:txBody>
      </p:sp>
      <p:sp>
        <p:nvSpPr>
          <p:cNvPr id="3" name="Subtitle 2">
            <a:extLst>
              <a:ext uri="{FF2B5EF4-FFF2-40B4-BE49-F238E27FC236}">
                <a16:creationId xmlns:a16="http://schemas.microsoft.com/office/drawing/2014/main" id="{4EE0C8B4-D03D-A14A-A258-426C6405D9CF}"/>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AB231035-A6BD-0645-8FE1-3A5447320115}"/>
              </a:ext>
            </a:extLst>
          </p:cNvPr>
          <p:cNvSpPr>
            <a:spLocks noGrp="1"/>
          </p:cNvSpPr>
          <p:nvPr>
            <p:ph type="dt" sz="half" idx="10"/>
          </p:nvPr>
        </p:nvSpPr>
        <p:spPr/>
        <p:txBody>
          <a:bodyPr/>
          <a:lstStyle/>
          <a:p>
            <a:fld id="{74EFDC5B-A941-40DB-9391-1B08B2B6602C}" type="datetime1">
              <a:rPr lang="en-US" smtClean="0"/>
              <a:t>8/17/2023</a:t>
            </a:fld>
            <a:endParaRPr lang="en-US"/>
          </a:p>
        </p:txBody>
      </p:sp>
      <p:sp>
        <p:nvSpPr>
          <p:cNvPr id="5" name="Footer Placeholder 4">
            <a:extLst>
              <a:ext uri="{FF2B5EF4-FFF2-40B4-BE49-F238E27FC236}">
                <a16:creationId xmlns:a16="http://schemas.microsoft.com/office/drawing/2014/main" id="{C03DC38C-1629-EB45-9E5F-DBE08345155B}"/>
              </a:ext>
            </a:extLst>
          </p:cNvPr>
          <p:cNvSpPr>
            <a:spLocks noGrp="1"/>
          </p:cNvSpPr>
          <p:nvPr>
            <p:ph type="ftr" sz="quarter" idx="11"/>
          </p:nvPr>
        </p:nvSpPr>
        <p:spPr/>
        <p:txBody>
          <a:bodyPr/>
          <a:lstStyle/>
          <a:p>
            <a:r>
              <a:rPr lang="en-US" dirty="0"/>
              <a:t>d2l@arizona.edu</a:t>
            </a:r>
          </a:p>
        </p:txBody>
      </p:sp>
      <p:sp>
        <p:nvSpPr>
          <p:cNvPr id="6" name="Slide Number Placeholder 5">
            <a:extLst>
              <a:ext uri="{FF2B5EF4-FFF2-40B4-BE49-F238E27FC236}">
                <a16:creationId xmlns:a16="http://schemas.microsoft.com/office/drawing/2014/main" id="{1A7EB5CE-B016-E64D-8EA7-B962C77B50DB}"/>
              </a:ext>
            </a:extLst>
          </p:cNvPr>
          <p:cNvSpPr>
            <a:spLocks noGrp="1"/>
          </p:cNvSpPr>
          <p:nvPr>
            <p:ph type="sldNum" sz="quarter" idx="12"/>
          </p:nvPr>
        </p:nvSpPr>
        <p:spPr/>
        <p:txBody>
          <a:bodyPr/>
          <a:lstStyle/>
          <a:p>
            <a:fld id="{700218B6-5F41-7949-9587-E53605D8A74C}" type="slidenum">
              <a:rPr lang="en-US" smtClean="0"/>
              <a:t>‹#›</a:t>
            </a:fld>
            <a:endParaRPr lang="en-US"/>
          </a:p>
        </p:txBody>
      </p:sp>
    </p:spTree>
    <p:extLst>
      <p:ext uri="{BB962C8B-B14F-4D97-AF65-F5344CB8AC3E}">
        <p14:creationId xmlns:p14="http://schemas.microsoft.com/office/powerpoint/2010/main" val="2276744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ircle image and capti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03C2F-28C7-9D4C-B633-FBD0C7535DC4}"/>
              </a:ext>
            </a:extLst>
          </p:cNvPr>
          <p:cNvSpPr>
            <a:spLocks noGrp="1"/>
          </p:cNvSpPr>
          <p:nvPr>
            <p:ph type="title" hasCustomPrompt="1"/>
          </p:nvPr>
        </p:nvSpPr>
        <p:spPr/>
        <p:txBody>
          <a:bodyPr/>
          <a:lstStyle>
            <a:lvl1pPr algn="ctr">
              <a:defRPr b="1"/>
            </a:lvl1pPr>
          </a:lstStyle>
          <a:p>
            <a:r>
              <a:rPr lang="en-US" dirty="0"/>
              <a:t>CLICK TO EDIT</a:t>
            </a:r>
          </a:p>
        </p:txBody>
      </p:sp>
      <p:sp>
        <p:nvSpPr>
          <p:cNvPr id="3" name="Date Placeholder 2">
            <a:extLst>
              <a:ext uri="{FF2B5EF4-FFF2-40B4-BE49-F238E27FC236}">
                <a16:creationId xmlns:a16="http://schemas.microsoft.com/office/drawing/2014/main" id="{465B8CA1-D059-D146-AD1E-2A99DD26C04F}"/>
              </a:ext>
            </a:extLst>
          </p:cNvPr>
          <p:cNvSpPr>
            <a:spLocks noGrp="1"/>
          </p:cNvSpPr>
          <p:nvPr>
            <p:ph type="dt" sz="half" idx="10"/>
          </p:nvPr>
        </p:nvSpPr>
        <p:spPr/>
        <p:txBody>
          <a:bodyPr/>
          <a:lstStyle/>
          <a:p>
            <a:fld id="{C688CCDE-0B4C-4BA2-88FC-5D3B508D2976}" type="datetime1">
              <a:rPr lang="en-US" smtClean="0"/>
              <a:t>8/17/2023</a:t>
            </a:fld>
            <a:endParaRPr lang="en-US"/>
          </a:p>
        </p:txBody>
      </p:sp>
      <p:sp>
        <p:nvSpPr>
          <p:cNvPr id="4" name="Footer Placeholder 3">
            <a:extLst>
              <a:ext uri="{FF2B5EF4-FFF2-40B4-BE49-F238E27FC236}">
                <a16:creationId xmlns:a16="http://schemas.microsoft.com/office/drawing/2014/main" id="{CC638B05-D50A-484F-87B0-7E929A7EA57C}"/>
              </a:ext>
            </a:extLst>
          </p:cNvPr>
          <p:cNvSpPr>
            <a:spLocks noGrp="1"/>
          </p:cNvSpPr>
          <p:nvPr>
            <p:ph type="ftr" sz="quarter" idx="11"/>
          </p:nvPr>
        </p:nvSpPr>
        <p:spPr/>
        <p:txBody>
          <a:bodyPr/>
          <a:lstStyle/>
          <a:p>
            <a:r>
              <a:rPr lang="en-US"/>
              <a:t>d2l@arizona.edu</a:t>
            </a:r>
          </a:p>
        </p:txBody>
      </p:sp>
      <p:sp>
        <p:nvSpPr>
          <p:cNvPr id="5" name="Slide Number Placeholder 4">
            <a:extLst>
              <a:ext uri="{FF2B5EF4-FFF2-40B4-BE49-F238E27FC236}">
                <a16:creationId xmlns:a16="http://schemas.microsoft.com/office/drawing/2014/main" id="{328BAC01-290A-0B48-B2E0-5E3C805BCA1D}"/>
              </a:ext>
            </a:extLst>
          </p:cNvPr>
          <p:cNvSpPr>
            <a:spLocks noGrp="1"/>
          </p:cNvSpPr>
          <p:nvPr>
            <p:ph type="sldNum" sz="quarter" idx="12"/>
          </p:nvPr>
        </p:nvSpPr>
        <p:spPr/>
        <p:txBody>
          <a:bodyPr/>
          <a:lstStyle/>
          <a:p>
            <a:fld id="{700218B6-5F41-7949-9587-E53605D8A74C}" type="slidenum">
              <a:rPr lang="en-US" smtClean="0"/>
              <a:t>‹#›</a:t>
            </a:fld>
            <a:endParaRPr lang="en-US"/>
          </a:p>
        </p:txBody>
      </p:sp>
      <p:sp>
        <p:nvSpPr>
          <p:cNvPr id="9" name="Picture Placeholder 8">
            <a:extLst>
              <a:ext uri="{FF2B5EF4-FFF2-40B4-BE49-F238E27FC236}">
                <a16:creationId xmlns:a16="http://schemas.microsoft.com/office/drawing/2014/main" id="{BAB15E08-CE78-304E-94E9-45854D337EE5}"/>
              </a:ext>
            </a:extLst>
          </p:cNvPr>
          <p:cNvSpPr>
            <a:spLocks noGrp="1"/>
          </p:cNvSpPr>
          <p:nvPr>
            <p:ph type="pic" sz="quarter" idx="13"/>
          </p:nvPr>
        </p:nvSpPr>
        <p:spPr>
          <a:xfrm>
            <a:off x="1155620" y="2054384"/>
            <a:ext cx="1574800" cy="1574800"/>
          </a:xfrm>
          <a:custGeom>
            <a:avLst/>
            <a:gdLst>
              <a:gd name="connsiteX0" fmla="*/ 787400 w 1574800"/>
              <a:gd name="connsiteY0" fmla="*/ 0 h 1574800"/>
              <a:gd name="connsiteX1" fmla="*/ 1574800 w 1574800"/>
              <a:gd name="connsiteY1" fmla="*/ 787400 h 1574800"/>
              <a:gd name="connsiteX2" fmla="*/ 787400 w 1574800"/>
              <a:gd name="connsiteY2" fmla="*/ 1574800 h 1574800"/>
              <a:gd name="connsiteX3" fmla="*/ 0 w 1574800"/>
              <a:gd name="connsiteY3" fmla="*/ 787400 h 1574800"/>
              <a:gd name="connsiteX4" fmla="*/ 787400 w 1574800"/>
              <a:gd name="connsiteY4" fmla="*/ 0 h 157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4800" h="1574800">
                <a:moveTo>
                  <a:pt x="787400" y="0"/>
                </a:moveTo>
                <a:cubicBezTo>
                  <a:pt x="1222269" y="0"/>
                  <a:pt x="1574800" y="352531"/>
                  <a:pt x="1574800" y="787400"/>
                </a:cubicBezTo>
                <a:cubicBezTo>
                  <a:pt x="1574800" y="1222269"/>
                  <a:pt x="1222269" y="1574800"/>
                  <a:pt x="787400" y="1574800"/>
                </a:cubicBezTo>
                <a:cubicBezTo>
                  <a:pt x="352531" y="1574800"/>
                  <a:pt x="0" y="1222269"/>
                  <a:pt x="0" y="787400"/>
                </a:cubicBezTo>
                <a:cubicBezTo>
                  <a:pt x="0" y="352531"/>
                  <a:pt x="352531" y="0"/>
                  <a:pt x="787400" y="0"/>
                </a:cubicBezTo>
                <a:close/>
              </a:path>
            </a:pathLst>
          </a:custGeom>
        </p:spPr>
        <p:txBody>
          <a:bodyPr wrap="square">
            <a:noAutofit/>
          </a:bodyPr>
          <a:lstStyle/>
          <a:p>
            <a:r>
              <a:rPr lang="en-US"/>
              <a:t>Click icon to add picture</a:t>
            </a:r>
          </a:p>
        </p:txBody>
      </p:sp>
      <p:sp>
        <p:nvSpPr>
          <p:cNvPr id="10" name="Picture Placeholder 9">
            <a:extLst>
              <a:ext uri="{FF2B5EF4-FFF2-40B4-BE49-F238E27FC236}">
                <a16:creationId xmlns:a16="http://schemas.microsoft.com/office/drawing/2014/main" id="{1FA79F65-3AD3-BF45-BCEF-C2BFC26415D3}"/>
              </a:ext>
            </a:extLst>
          </p:cNvPr>
          <p:cNvSpPr>
            <a:spLocks noGrp="1"/>
          </p:cNvSpPr>
          <p:nvPr>
            <p:ph type="pic" sz="quarter" idx="14"/>
          </p:nvPr>
        </p:nvSpPr>
        <p:spPr>
          <a:xfrm>
            <a:off x="3238341" y="2054384"/>
            <a:ext cx="1574800" cy="1574800"/>
          </a:xfrm>
          <a:custGeom>
            <a:avLst/>
            <a:gdLst>
              <a:gd name="connsiteX0" fmla="*/ 787400 w 1574800"/>
              <a:gd name="connsiteY0" fmla="*/ 0 h 1574800"/>
              <a:gd name="connsiteX1" fmla="*/ 1574800 w 1574800"/>
              <a:gd name="connsiteY1" fmla="*/ 787400 h 1574800"/>
              <a:gd name="connsiteX2" fmla="*/ 787400 w 1574800"/>
              <a:gd name="connsiteY2" fmla="*/ 1574800 h 1574800"/>
              <a:gd name="connsiteX3" fmla="*/ 0 w 1574800"/>
              <a:gd name="connsiteY3" fmla="*/ 787400 h 1574800"/>
              <a:gd name="connsiteX4" fmla="*/ 787400 w 1574800"/>
              <a:gd name="connsiteY4" fmla="*/ 0 h 157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4800" h="1574800">
                <a:moveTo>
                  <a:pt x="787400" y="0"/>
                </a:moveTo>
                <a:cubicBezTo>
                  <a:pt x="1222269" y="0"/>
                  <a:pt x="1574800" y="352531"/>
                  <a:pt x="1574800" y="787400"/>
                </a:cubicBezTo>
                <a:cubicBezTo>
                  <a:pt x="1574800" y="1222269"/>
                  <a:pt x="1222269" y="1574800"/>
                  <a:pt x="787400" y="1574800"/>
                </a:cubicBezTo>
                <a:cubicBezTo>
                  <a:pt x="352531" y="1574800"/>
                  <a:pt x="0" y="1222269"/>
                  <a:pt x="0" y="787400"/>
                </a:cubicBezTo>
                <a:cubicBezTo>
                  <a:pt x="0" y="352531"/>
                  <a:pt x="352531" y="0"/>
                  <a:pt x="787400" y="0"/>
                </a:cubicBezTo>
                <a:close/>
              </a:path>
            </a:pathLst>
          </a:custGeom>
        </p:spPr>
        <p:txBody>
          <a:bodyPr wrap="square">
            <a:noAutofit/>
          </a:bodyPr>
          <a:lstStyle/>
          <a:p>
            <a:r>
              <a:rPr lang="en-US"/>
              <a:t>Click icon to add picture</a:t>
            </a:r>
          </a:p>
        </p:txBody>
      </p:sp>
      <p:sp>
        <p:nvSpPr>
          <p:cNvPr id="11" name="Picture Placeholder 10">
            <a:extLst>
              <a:ext uri="{FF2B5EF4-FFF2-40B4-BE49-F238E27FC236}">
                <a16:creationId xmlns:a16="http://schemas.microsoft.com/office/drawing/2014/main" id="{5D03F2E0-0829-384A-BD00-014385E1AD0D}"/>
              </a:ext>
            </a:extLst>
          </p:cNvPr>
          <p:cNvSpPr>
            <a:spLocks noGrp="1"/>
          </p:cNvSpPr>
          <p:nvPr>
            <p:ph type="pic" sz="quarter" idx="15"/>
          </p:nvPr>
        </p:nvSpPr>
        <p:spPr>
          <a:xfrm>
            <a:off x="5321141" y="2054384"/>
            <a:ext cx="1574800" cy="1574800"/>
          </a:xfrm>
          <a:custGeom>
            <a:avLst/>
            <a:gdLst>
              <a:gd name="connsiteX0" fmla="*/ 787400 w 1574800"/>
              <a:gd name="connsiteY0" fmla="*/ 0 h 1574800"/>
              <a:gd name="connsiteX1" fmla="*/ 1574800 w 1574800"/>
              <a:gd name="connsiteY1" fmla="*/ 787400 h 1574800"/>
              <a:gd name="connsiteX2" fmla="*/ 787400 w 1574800"/>
              <a:gd name="connsiteY2" fmla="*/ 1574800 h 1574800"/>
              <a:gd name="connsiteX3" fmla="*/ 0 w 1574800"/>
              <a:gd name="connsiteY3" fmla="*/ 787400 h 1574800"/>
              <a:gd name="connsiteX4" fmla="*/ 787400 w 1574800"/>
              <a:gd name="connsiteY4" fmla="*/ 0 h 157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4800" h="1574800">
                <a:moveTo>
                  <a:pt x="787400" y="0"/>
                </a:moveTo>
                <a:cubicBezTo>
                  <a:pt x="1222269" y="0"/>
                  <a:pt x="1574800" y="352531"/>
                  <a:pt x="1574800" y="787400"/>
                </a:cubicBezTo>
                <a:cubicBezTo>
                  <a:pt x="1574800" y="1222269"/>
                  <a:pt x="1222269" y="1574800"/>
                  <a:pt x="787400" y="1574800"/>
                </a:cubicBezTo>
                <a:cubicBezTo>
                  <a:pt x="352531" y="1574800"/>
                  <a:pt x="0" y="1222269"/>
                  <a:pt x="0" y="787400"/>
                </a:cubicBezTo>
                <a:cubicBezTo>
                  <a:pt x="0" y="352531"/>
                  <a:pt x="352531" y="0"/>
                  <a:pt x="787400" y="0"/>
                </a:cubicBezTo>
                <a:close/>
              </a:path>
            </a:pathLst>
          </a:custGeom>
        </p:spPr>
        <p:txBody>
          <a:bodyPr wrap="square">
            <a:noAutofit/>
          </a:bodyPr>
          <a:lstStyle/>
          <a:p>
            <a:r>
              <a:rPr lang="en-US"/>
              <a:t>Click icon to add picture</a:t>
            </a:r>
            <a:endParaRPr lang="en-US" dirty="0"/>
          </a:p>
        </p:txBody>
      </p:sp>
      <p:sp>
        <p:nvSpPr>
          <p:cNvPr id="12" name="Picture Placeholder 11">
            <a:extLst>
              <a:ext uri="{FF2B5EF4-FFF2-40B4-BE49-F238E27FC236}">
                <a16:creationId xmlns:a16="http://schemas.microsoft.com/office/drawing/2014/main" id="{E1F57DFE-4233-434D-97BE-E25B5DDD7FBA}"/>
              </a:ext>
            </a:extLst>
          </p:cNvPr>
          <p:cNvSpPr>
            <a:spLocks noGrp="1"/>
          </p:cNvSpPr>
          <p:nvPr>
            <p:ph type="pic" sz="quarter" idx="16"/>
          </p:nvPr>
        </p:nvSpPr>
        <p:spPr>
          <a:xfrm>
            <a:off x="7403941" y="2054384"/>
            <a:ext cx="1574800" cy="1574800"/>
          </a:xfrm>
          <a:custGeom>
            <a:avLst/>
            <a:gdLst>
              <a:gd name="connsiteX0" fmla="*/ 787400 w 1574800"/>
              <a:gd name="connsiteY0" fmla="*/ 0 h 1574800"/>
              <a:gd name="connsiteX1" fmla="*/ 1574800 w 1574800"/>
              <a:gd name="connsiteY1" fmla="*/ 787400 h 1574800"/>
              <a:gd name="connsiteX2" fmla="*/ 787400 w 1574800"/>
              <a:gd name="connsiteY2" fmla="*/ 1574800 h 1574800"/>
              <a:gd name="connsiteX3" fmla="*/ 0 w 1574800"/>
              <a:gd name="connsiteY3" fmla="*/ 787400 h 1574800"/>
              <a:gd name="connsiteX4" fmla="*/ 787400 w 1574800"/>
              <a:gd name="connsiteY4" fmla="*/ 0 h 157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4800" h="1574800">
                <a:moveTo>
                  <a:pt x="787400" y="0"/>
                </a:moveTo>
                <a:cubicBezTo>
                  <a:pt x="1222269" y="0"/>
                  <a:pt x="1574800" y="352531"/>
                  <a:pt x="1574800" y="787400"/>
                </a:cubicBezTo>
                <a:cubicBezTo>
                  <a:pt x="1574800" y="1222269"/>
                  <a:pt x="1222269" y="1574800"/>
                  <a:pt x="787400" y="1574800"/>
                </a:cubicBezTo>
                <a:cubicBezTo>
                  <a:pt x="352531" y="1574800"/>
                  <a:pt x="0" y="1222269"/>
                  <a:pt x="0" y="787400"/>
                </a:cubicBezTo>
                <a:cubicBezTo>
                  <a:pt x="0" y="352531"/>
                  <a:pt x="352531" y="0"/>
                  <a:pt x="787400" y="0"/>
                </a:cubicBezTo>
                <a:close/>
              </a:path>
            </a:pathLst>
          </a:custGeom>
        </p:spPr>
        <p:txBody>
          <a:bodyPr wrap="square">
            <a:noAutofit/>
          </a:bodyPr>
          <a:lstStyle/>
          <a:p>
            <a:r>
              <a:rPr lang="en-US"/>
              <a:t>Click icon to add picture</a:t>
            </a:r>
            <a:endParaRPr lang="en-US" dirty="0"/>
          </a:p>
        </p:txBody>
      </p:sp>
      <p:sp>
        <p:nvSpPr>
          <p:cNvPr id="13" name="Picture Placeholder 12">
            <a:extLst>
              <a:ext uri="{FF2B5EF4-FFF2-40B4-BE49-F238E27FC236}">
                <a16:creationId xmlns:a16="http://schemas.microsoft.com/office/drawing/2014/main" id="{7B57E3E4-9FC6-274B-89DD-50211BC546E0}"/>
              </a:ext>
            </a:extLst>
          </p:cNvPr>
          <p:cNvSpPr>
            <a:spLocks noGrp="1"/>
          </p:cNvSpPr>
          <p:nvPr>
            <p:ph type="pic" sz="quarter" idx="17"/>
          </p:nvPr>
        </p:nvSpPr>
        <p:spPr>
          <a:xfrm>
            <a:off x="9486741" y="2054384"/>
            <a:ext cx="1574800" cy="1574800"/>
          </a:xfrm>
          <a:custGeom>
            <a:avLst/>
            <a:gdLst>
              <a:gd name="connsiteX0" fmla="*/ 787400 w 1574800"/>
              <a:gd name="connsiteY0" fmla="*/ 0 h 1574800"/>
              <a:gd name="connsiteX1" fmla="*/ 1574800 w 1574800"/>
              <a:gd name="connsiteY1" fmla="*/ 787400 h 1574800"/>
              <a:gd name="connsiteX2" fmla="*/ 787400 w 1574800"/>
              <a:gd name="connsiteY2" fmla="*/ 1574800 h 1574800"/>
              <a:gd name="connsiteX3" fmla="*/ 0 w 1574800"/>
              <a:gd name="connsiteY3" fmla="*/ 787400 h 1574800"/>
              <a:gd name="connsiteX4" fmla="*/ 787400 w 1574800"/>
              <a:gd name="connsiteY4" fmla="*/ 0 h 157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4800" h="1574800">
                <a:moveTo>
                  <a:pt x="787400" y="0"/>
                </a:moveTo>
                <a:cubicBezTo>
                  <a:pt x="1222269" y="0"/>
                  <a:pt x="1574800" y="352531"/>
                  <a:pt x="1574800" y="787400"/>
                </a:cubicBezTo>
                <a:cubicBezTo>
                  <a:pt x="1574800" y="1222269"/>
                  <a:pt x="1222269" y="1574800"/>
                  <a:pt x="787400" y="1574800"/>
                </a:cubicBezTo>
                <a:cubicBezTo>
                  <a:pt x="352531" y="1574800"/>
                  <a:pt x="0" y="1222269"/>
                  <a:pt x="0" y="787400"/>
                </a:cubicBezTo>
                <a:cubicBezTo>
                  <a:pt x="0" y="352531"/>
                  <a:pt x="352531" y="0"/>
                  <a:pt x="787400" y="0"/>
                </a:cubicBezTo>
                <a:close/>
              </a:path>
            </a:pathLst>
          </a:custGeom>
        </p:spPr>
        <p:txBody>
          <a:bodyPr wrap="square">
            <a:noAutofit/>
          </a:bodyPr>
          <a:lstStyle/>
          <a:p>
            <a:r>
              <a:rPr lang="en-US"/>
              <a:t>Click icon to add picture</a:t>
            </a:r>
            <a:endParaRPr lang="en-US" dirty="0"/>
          </a:p>
        </p:txBody>
      </p:sp>
      <p:sp>
        <p:nvSpPr>
          <p:cNvPr id="15" name="Text Placeholder 14">
            <a:extLst>
              <a:ext uri="{FF2B5EF4-FFF2-40B4-BE49-F238E27FC236}">
                <a16:creationId xmlns:a16="http://schemas.microsoft.com/office/drawing/2014/main" id="{A522F20E-2F19-4B45-8E5B-3FEA6ED41755}"/>
              </a:ext>
            </a:extLst>
          </p:cNvPr>
          <p:cNvSpPr>
            <a:spLocks noGrp="1"/>
          </p:cNvSpPr>
          <p:nvPr>
            <p:ph type="body" sz="quarter" idx="18" hasCustomPrompt="1"/>
          </p:nvPr>
        </p:nvSpPr>
        <p:spPr>
          <a:xfrm>
            <a:off x="1155620" y="3881438"/>
            <a:ext cx="1574800" cy="365125"/>
          </a:xfrm>
        </p:spPr>
        <p:txBody>
          <a:bodyPr/>
          <a:lstStyle>
            <a:lvl1pPr marL="0" indent="0" algn="ctr">
              <a:buNone/>
              <a:defRPr/>
            </a:lvl1pPr>
          </a:lstStyle>
          <a:p>
            <a:pPr lvl="0"/>
            <a:r>
              <a:rPr lang="en-US" dirty="0"/>
              <a:t>Sample</a:t>
            </a:r>
          </a:p>
        </p:txBody>
      </p:sp>
      <p:sp>
        <p:nvSpPr>
          <p:cNvPr id="16" name="Text Placeholder 14">
            <a:extLst>
              <a:ext uri="{FF2B5EF4-FFF2-40B4-BE49-F238E27FC236}">
                <a16:creationId xmlns:a16="http://schemas.microsoft.com/office/drawing/2014/main" id="{5C80B792-039F-BB46-B638-5D8A7CBC63C8}"/>
              </a:ext>
            </a:extLst>
          </p:cNvPr>
          <p:cNvSpPr>
            <a:spLocks noGrp="1"/>
          </p:cNvSpPr>
          <p:nvPr>
            <p:ph type="body" sz="quarter" idx="19" hasCustomPrompt="1"/>
          </p:nvPr>
        </p:nvSpPr>
        <p:spPr>
          <a:xfrm>
            <a:off x="3218100" y="3881438"/>
            <a:ext cx="1574800" cy="365125"/>
          </a:xfrm>
        </p:spPr>
        <p:txBody>
          <a:bodyPr/>
          <a:lstStyle>
            <a:lvl1pPr marL="0" indent="0" algn="ctr">
              <a:buNone/>
              <a:defRPr/>
            </a:lvl1pPr>
          </a:lstStyle>
          <a:p>
            <a:pPr lvl="0"/>
            <a:r>
              <a:rPr lang="en-US" dirty="0"/>
              <a:t>Sample</a:t>
            </a:r>
          </a:p>
        </p:txBody>
      </p:sp>
      <p:sp>
        <p:nvSpPr>
          <p:cNvPr id="17" name="Text Placeholder 14">
            <a:extLst>
              <a:ext uri="{FF2B5EF4-FFF2-40B4-BE49-F238E27FC236}">
                <a16:creationId xmlns:a16="http://schemas.microsoft.com/office/drawing/2014/main" id="{4201C05A-9711-5347-8841-CB7A08F0850B}"/>
              </a:ext>
            </a:extLst>
          </p:cNvPr>
          <p:cNvSpPr>
            <a:spLocks noGrp="1"/>
          </p:cNvSpPr>
          <p:nvPr>
            <p:ph type="body" sz="quarter" idx="20" hasCustomPrompt="1"/>
          </p:nvPr>
        </p:nvSpPr>
        <p:spPr>
          <a:xfrm>
            <a:off x="5280580" y="3871436"/>
            <a:ext cx="1574800" cy="365125"/>
          </a:xfrm>
        </p:spPr>
        <p:txBody>
          <a:bodyPr/>
          <a:lstStyle>
            <a:lvl1pPr marL="0" indent="0" algn="ctr">
              <a:buNone/>
              <a:defRPr/>
            </a:lvl1pPr>
          </a:lstStyle>
          <a:p>
            <a:pPr lvl="0"/>
            <a:r>
              <a:rPr lang="en-US" dirty="0"/>
              <a:t>Sample</a:t>
            </a:r>
          </a:p>
        </p:txBody>
      </p:sp>
      <p:sp>
        <p:nvSpPr>
          <p:cNvPr id="18" name="Text Placeholder 14">
            <a:extLst>
              <a:ext uri="{FF2B5EF4-FFF2-40B4-BE49-F238E27FC236}">
                <a16:creationId xmlns:a16="http://schemas.microsoft.com/office/drawing/2014/main" id="{187FE381-2A90-E640-B66D-FBD05C1BEDD9}"/>
              </a:ext>
            </a:extLst>
          </p:cNvPr>
          <p:cNvSpPr>
            <a:spLocks noGrp="1"/>
          </p:cNvSpPr>
          <p:nvPr>
            <p:ph type="body" sz="quarter" idx="21" hasCustomPrompt="1"/>
          </p:nvPr>
        </p:nvSpPr>
        <p:spPr>
          <a:xfrm>
            <a:off x="7414180" y="3881596"/>
            <a:ext cx="1574800" cy="365125"/>
          </a:xfrm>
        </p:spPr>
        <p:txBody>
          <a:bodyPr/>
          <a:lstStyle>
            <a:lvl1pPr marL="0" indent="0" algn="ctr">
              <a:buNone/>
              <a:defRPr/>
            </a:lvl1pPr>
          </a:lstStyle>
          <a:p>
            <a:pPr lvl="0"/>
            <a:r>
              <a:rPr lang="en-US" dirty="0"/>
              <a:t>Sample</a:t>
            </a:r>
          </a:p>
        </p:txBody>
      </p:sp>
      <p:sp>
        <p:nvSpPr>
          <p:cNvPr id="19" name="Text Placeholder 14">
            <a:extLst>
              <a:ext uri="{FF2B5EF4-FFF2-40B4-BE49-F238E27FC236}">
                <a16:creationId xmlns:a16="http://schemas.microsoft.com/office/drawing/2014/main" id="{58DE223A-A2C5-F247-90EE-411F1341C4E3}"/>
              </a:ext>
            </a:extLst>
          </p:cNvPr>
          <p:cNvSpPr>
            <a:spLocks noGrp="1"/>
          </p:cNvSpPr>
          <p:nvPr>
            <p:ph type="body" sz="quarter" idx="22" hasCustomPrompt="1"/>
          </p:nvPr>
        </p:nvSpPr>
        <p:spPr>
          <a:xfrm>
            <a:off x="9507140" y="3881596"/>
            <a:ext cx="1574800" cy="365125"/>
          </a:xfrm>
        </p:spPr>
        <p:txBody>
          <a:bodyPr/>
          <a:lstStyle>
            <a:lvl1pPr marL="0" indent="0" algn="ctr">
              <a:buNone/>
              <a:defRPr/>
            </a:lvl1pPr>
          </a:lstStyle>
          <a:p>
            <a:pPr lvl="0"/>
            <a:r>
              <a:rPr lang="en-US" dirty="0"/>
              <a:t>Sample</a:t>
            </a:r>
          </a:p>
        </p:txBody>
      </p:sp>
      <p:sp>
        <p:nvSpPr>
          <p:cNvPr id="20" name="Text Placeholder 14">
            <a:extLst>
              <a:ext uri="{FF2B5EF4-FFF2-40B4-BE49-F238E27FC236}">
                <a16:creationId xmlns:a16="http://schemas.microsoft.com/office/drawing/2014/main" id="{1739F53C-DABE-444A-9803-B2B1913714E1}"/>
              </a:ext>
            </a:extLst>
          </p:cNvPr>
          <p:cNvSpPr>
            <a:spLocks noGrp="1"/>
          </p:cNvSpPr>
          <p:nvPr>
            <p:ph type="body" sz="quarter" idx="23" hasCustomPrompt="1"/>
          </p:nvPr>
        </p:nvSpPr>
        <p:spPr>
          <a:xfrm>
            <a:off x="1145460" y="4358958"/>
            <a:ext cx="1574800" cy="1025842"/>
          </a:xfrm>
        </p:spPr>
        <p:txBody>
          <a:bodyPr>
            <a:normAutofit/>
          </a:bodyPr>
          <a:lstStyle>
            <a:lvl1pPr marL="0" indent="0" algn="ctr">
              <a:buNone/>
              <a:defRPr sz="2000"/>
            </a:lvl1pPr>
          </a:lstStyle>
          <a:p>
            <a:pPr lvl="0"/>
            <a:r>
              <a:rPr lang="en-US" dirty="0"/>
              <a:t>Sample</a:t>
            </a:r>
          </a:p>
        </p:txBody>
      </p:sp>
      <p:sp>
        <p:nvSpPr>
          <p:cNvPr id="21" name="Text Placeholder 14">
            <a:extLst>
              <a:ext uri="{FF2B5EF4-FFF2-40B4-BE49-F238E27FC236}">
                <a16:creationId xmlns:a16="http://schemas.microsoft.com/office/drawing/2014/main" id="{29EAC28D-1CB9-114C-BF3C-11EBF070A3D0}"/>
              </a:ext>
            </a:extLst>
          </p:cNvPr>
          <p:cNvSpPr>
            <a:spLocks noGrp="1"/>
          </p:cNvSpPr>
          <p:nvPr>
            <p:ph type="body" sz="quarter" idx="24" hasCustomPrompt="1"/>
          </p:nvPr>
        </p:nvSpPr>
        <p:spPr>
          <a:xfrm>
            <a:off x="3207940" y="4358958"/>
            <a:ext cx="1574800" cy="1036002"/>
          </a:xfrm>
        </p:spPr>
        <p:txBody>
          <a:bodyPr/>
          <a:lstStyle>
            <a:lvl1pPr marL="0" indent="0" algn="ctr">
              <a:buNone/>
              <a:defRPr sz="2000"/>
            </a:lvl1pPr>
          </a:lstStyle>
          <a:p>
            <a:pPr lvl="0"/>
            <a:r>
              <a:rPr lang="en-US" dirty="0"/>
              <a:t>Sample</a:t>
            </a:r>
          </a:p>
        </p:txBody>
      </p:sp>
      <p:sp>
        <p:nvSpPr>
          <p:cNvPr id="22" name="Text Placeholder 14">
            <a:extLst>
              <a:ext uri="{FF2B5EF4-FFF2-40B4-BE49-F238E27FC236}">
                <a16:creationId xmlns:a16="http://schemas.microsoft.com/office/drawing/2014/main" id="{850A946A-B33B-7347-A452-067B8EC301A2}"/>
              </a:ext>
            </a:extLst>
          </p:cNvPr>
          <p:cNvSpPr>
            <a:spLocks noGrp="1"/>
          </p:cNvSpPr>
          <p:nvPr>
            <p:ph type="body" sz="quarter" idx="25" hasCustomPrompt="1"/>
          </p:nvPr>
        </p:nvSpPr>
        <p:spPr>
          <a:xfrm>
            <a:off x="5280580" y="4361498"/>
            <a:ext cx="1574800" cy="1046162"/>
          </a:xfrm>
        </p:spPr>
        <p:txBody>
          <a:bodyPr>
            <a:normAutofit/>
          </a:bodyPr>
          <a:lstStyle>
            <a:lvl1pPr marL="0" indent="0" algn="ctr">
              <a:buNone/>
              <a:defRPr sz="2000"/>
            </a:lvl1pPr>
          </a:lstStyle>
          <a:p>
            <a:pPr lvl="0"/>
            <a:r>
              <a:rPr lang="en-US" dirty="0"/>
              <a:t>Sample</a:t>
            </a:r>
          </a:p>
        </p:txBody>
      </p:sp>
      <p:sp>
        <p:nvSpPr>
          <p:cNvPr id="23" name="Text Placeholder 14">
            <a:extLst>
              <a:ext uri="{FF2B5EF4-FFF2-40B4-BE49-F238E27FC236}">
                <a16:creationId xmlns:a16="http://schemas.microsoft.com/office/drawing/2014/main" id="{B01132B8-B6CD-0E47-AB9F-E9ABA449C354}"/>
              </a:ext>
            </a:extLst>
          </p:cNvPr>
          <p:cNvSpPr>
            <a:spLocks noGrp="1"/>
          </p:cNvSpPr>
          <p:nvPr>
            <p:ph type="body" sz="quarter" idx="26" hasCustomPrompt="1"/>
          </p:nvPr>
        </p:nvSpPr>
        <p:spPr>
          <a:xfrm>
            <a:off x="7414180" y="4357210"/>
            <a:ext cx="1574800" cy="1027590"/>
          </a:xfrm>
        </p:spPr>
        <p:txBody>
          <a:bodyPr>
            <a:normAutofit/>
          </a:bodyPr>
          <a:lstStyle>
            <a:lvl1pPr marL="0" indent="0" algn="ctr">
              <a:buNone/>
              <a:defRPr sz="2000"/>
            </a:lvl1pPr>
          </a:lstStyle>
          <a:p>
            <a:pPr lvl="0"/>
            <a:r>
              <a:rPr lang="en-US" dirty="0"/>
              <a:t>Sample</a:t>
            </a:r>
          </a:p>
        </p:txBody>
      </p:sp>
      <p:sp>
        <p:nvSpPr>
          <p:cNvPr id="24" name="Text Placeholder 14">
            <a:extLst>
              <a:ext uri="{FF2B5EF4-FFF2-40B4-BE49-F238E27FC236}">
                <a16:creationId xmlns:a16="http://schemas.microsoft.com/office/drawing/2014/main" id="{EE61C038-9D09-DC4A-B803-63724B86812E}"/>
              </a:ext>
            </a:extLst>
          </p:cNvPr>
          <p:cNvSpPr>
            <a:spLocks noGrp="1"/>
          </p:cNvSpPr>
          <p:nvPr>
            <p:ph type="body" sz="quarter" idx="27" hasCustomPrompt="1"/>
          </p:nvPr>
        </p:nvSpPr>
        <p:spPr>
          <a:xfrm>
            <a:off x="9507140" y="4357210"/>
            <a:ext cx="1574800" cy="1027590"/>
          </a:xfrm>
        </p:spPr>
        <p:txBody>
          <a:bodyPr/>
          <a:lstStyle>
            <a:lvl1pPr marL="0" indent="0" algn="ctr">
              <a:buNone/>
              <a:defRPr sz="2000"/>
            </a:lvl1pPr>
          </a:lstStyle>
          <a:p>
            <a:pPr lvl="0"/>
            <a:r>
              <a:rPr lang="en-US" dirty="0"/>
              <a:t>Sample</a:t>
            </a:r>
          </a:p>
        </p:txBody>
      </p:sp>
    </p:spTree>
    <p:extLst>
      <p:ext uri="{BB962C8B-B14F-4D97-AF65-F5344CB8AC3E}">
        <p14:creationId xmlns:p14="http://schemas.microsoft.com/office/powerpoint/2010/main" val="973841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quare text box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C317D-2D32-6B45-A8E2-42B79322E48C}"/>
              </a:ext>
            </a:extLst>
          </p:cNvPr>
          <p:cNvSpPr>
            <a:spLocks noGrp="1"/>
          </p:cNvSpPr>
          <p:nvPr>
            <p:ph type="title" hasCustomPrompt="1"/>
          </p:nvPr>
        </p:nvSpPr>
        <p:spPr/>
        <p:txBody>
          <a:bodyPr/>
          <a:lstStyle>
            <a:lvl1pPr algn="ctr">
              <a:defRPr/>
            </a:lvl1pPr>
          </a:lstStyle>
          <a:p>
            <a:r>
              <a:rPr lang="en-US" dirty="0"/>
              <a:t>CLICK TO EDIT</a:t>
            </a:r>
          </a:p>
        </p:txBody>
      </p:sp>
      <p:sp>
        <p:nvSpPr>
          <p:cNvPr id="3" name="Date Placeholder 2">
            <a:extLst>
              <a:ext uri="{FF2B5EF4-FFF2-40B4-BE49-F238E27FC236}">
                <a16:creationId xmlns:a16="http://schemas.microsoft.com/office/drawing/2014/main" id="{95C8E079-7352-9D4F-9EF0-A05875CCFC66}"/>
              </a:ext>
            </a:extLst>
          </p:cNvPr>
          <p:cNvSpPr>
            <a:spLocks noGrp="1"/>
          </p:cNvSpPr>
          <p:nvPr>
            <p:ph type="dt" sz="half" idx="10"/>
          </p:nvPr>
        </p:nvSpPr>
        <p:spPr/>
        <p:txBody>
          <a:bodyPr/>
          <a:lstStyle/>
          <a:p>
            <a:fld id="{0833F028-8297-4C34-9A76-5D1B13ADBED2}" type="datetime1">
              <a:rPr lang="en-US" smtClean="0"/>
              <a:t>8/17/2023</a:t>
            </a:fld>
            <a:endParaRPr lang="en-US"/>
          </a:p>
        </p:txBody>
      </p:sp>
      <p:sp>
        <p:nvSpPr>
          <p:cNvPr id="4" name="Footer Placeholder 3">
            <a:extLst>
              <a:ext uri="{FF2B5EF4-FFF2-40B4-BE49-F238E27FC236}">
                <a16:creationId xmlns:a16="http://schemas.microsoft.com/office/drawing/2014/main" id="{8358026F-E2B9-D040-AA6E-420842457455}"/>
              </a:ext>
            </a:extLst>
          </p:cNvPr>
          <p:cNvSpPr>
            <a:spLocks noGrp="1"/>
          </p:cNvSpPr>
          <p:nvPr>
            <p:ph type="ftr" sz="quarter" idx="11"/>
          </p:nvPr>
        </p:nvSpPr>
        <p:spPr/>
        <p:txBody>
          <a:bodyPr/>
          <a:lstStyle/>
          <a:p>
            <a:r>
              <a:rPr lang="en-US"/>
              <a:t>d2l@arizona.edu</a:t>
            </a:r>
          </a:p>
        </p:txBody>
      </p:sp>
      <p:sp>
        <p:nvSpPr>
          <p:cNvPr id="5" name="Slide Number Placeholder 4">
            <a:extLst>
              <a:ext uri="{FF2B5EF4-FFF2-40B4-BE49-F238E27FC236}">
                <a16:creationId xmlns:a16="http://schemas.microsoft.com/office/drawing/2014/main" id="{77F2F93B-91BA-C242-8E8C-BC758DF0EE19}"/>
              </a:ext>
            </a:extLst>
          </p:cNvPr>
          <p:cNvSpPr>
            <a:spLocks noGrp="1"/>
          </p:cNvSpPr>
          <p:nvPr>
            <p:ph type="sldNum" sz="quarter" idx="12"/>
          </p:nvPr>
        </p:nvSpPr>
        <p:spPr/>
        <p:txBody>
          <a:bodyPr/>
          <a:lstStyle/>
          <a:p>
            <a:fld id="{700218B6-5F41-7949-9587-E53605D8A74C}" type="slidenum">
              <a:rPr lang="en-US" smtClean="0"/>
              <a:t>‹#›</a:t>
            </a:fld>
            <a:endParaRPr lang="en-US"/>
          </a:p>
        </p:txBody>
      </p:sp>
      <p:sp>
        <p:nvSpPr>
          <p:cNvPr id="6" name="Rectangle 5">
            <a:extLst>
              <a:ext uri="{FF2B5EF4-FFF2-40B4-BE49-F238E27FC236}">
                <a16:creationId xmlns:a16="http://schemas.microsoft.com/office/drawing/2014/main" id="{EA914DF4-9887-BE46-B874-3E7B4BBACC41}"/>
              </a:ext>
            </a:extLst>
          </p:cNvPr>
          <p:cNvSpPr/>
          <p:nvPr userDrawn="1"/>
        </p:nvSpPr>
        <p:spPr>
          <a:xfrm>
            <a:off x="1844040" y="2092960"/>
            <a:ext cx="2463800" cy="2854960"/>
          </a:xfrm>
          <a:prstGeom prst="rect">
            <a:avLst/>
          </a:prstGeom>
          <a:solidFill>
            <a:schemeClr val="bg1"/>
          </a:solidFill>
          <a:ln w="38100">
            <a:solidFill>
              <a:srgbClr val="81D3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 Placeholder 12">
            <a:extLst>
              <a:ext uri="{FF2B5EF4-FFF2-40B4-BE49-F238E27FC236}">
                <a16:creationId xmlns:a16="http://schemas.microsoft.com/office/drawing/2014/main" id="{2E696948-3F4C-CB42-8478-649210BD538F}"/>
              </a:ext>
            </a:extLst>
          </p:cNvPr>
          <p:cNvSpPr>
            <a:spLocks noGrp="1"/>
          </p:cNvSpPr>
          <p:nvPr>
            <p:ph type="body" sz="quarter" idx="13" hasCustomPrompt="1"/>
          </p:nvPr>
        </p:nvSpPr>
        <p:spPr>
          <a:xfrm>
            <a:off x="2212340" y="2408239"/>
            <a:ext cx="1727200" cy="456882"/>
          </a:xfrm>
        </p:spPr>
        <p:txBody>
          <a:bodyPr/>
          <a:lstStyle>
            <a:lvl1pPr marL="0" indent="0" algn="ctr">
              <a:buNone/>
              <a:defRPr b="1"/>
            </a:lvl1pPr>
          </a:lstStyle>
          <a:p>
            <a:pPr lvl="0"/>
            <a:r>
              <a:rPr lang="en-US" dirty="0"/>
              <a:t>Sample</a:t>
            </a:r>
          </a:p>
        </p:txBody>
      </p:sp>
      <p:sp>
        <p:nvSpPr>
          <p:cNvPr id="14" name="Text Placeholder 12">
            <a:extLst>
              <a:ext uri="{FF2B5EF4-FFF2-40B4-BE49-F238E27FC236}">
                <a16:creationId xmlns:a16="http://schemas.microsoft.com/office/drawing/2014/main" id="{9750B28B-3C08-CA43-9326-7363B0C59A31}"/>
              </a:ext>
            </a:extLst>
          </p:cNvPr>
          <p:cNvSpPr>
            <a:spLocks noGrp="1"/>
          </p:cNvSpPr>
          <p:nvPr>
            <p:ph type="body" sz="quarter" idx="14" hasCustomPrompt="1"/>
          </p:nvPr>
        </p:nvSpPr>
        <p:spPr>
          <a:xfrm>
            <a:off x="2202180" y="2906078"/>
            <a:ext cx="1727200" cy="1716721"/>
          </a:xfrm>
        </p:spPr>
        <p:txBody>
          <a:bodyPr>
            <a:normAutofit/>
          </a:bodyPr>
          <a:lstStyle>
            <a:lvl1pPr marL="0" indent="0" algn="ctr">
              <a:buNone/>
              <a:defRPr sz="2000" b="0"/>
            </a:lvl1pPr>
          </a:lstStyle>
          <a:p>
            <a:pPr lvl="0"/>
            <a:r>
              <a:rPr lang="en-US" dirty="0"/>
              <a:t>Sample</a:t>
            </a:r>
          </a:p>
        </p:txBody>
      </p:sp>
      <p:sp>
        <p:nvSpPr>
          <p:cNvPr id="15" name="Rectangle 14">
            <a:extLst>
              <a:ext uri="{FF2B5EF4-FFF2-40B4-BE49-F238E27FC236}">
                <a16:creationId xmlns:a16="http://schemas.microsoft.com/office/drawing/2014/main" id="{F25AE113-AA57-1A46-B47E-9CFFDC6D6BF9}"/>
              </a:ext>
            </a:extLst>
          </p:cNvPr>
          <p:cNvSpPr/>
          <p:nvPr userDrawn="1"/>
        </p:nvSpPr>
        <p:spPr>
          <a:xfrm>
            <a:off x="4841240" y="2103120"/>
            <a:ext cx="2463800" cy="2854960"/>
          </a:xfrm>
          <a:prstGeom prst="rect">
            <a:avLst/>
          </a:prstGeom>
          <a:solidFill>
            <a:schemeClr val="bg1"/>
          </a:solidFill>
          <a:ln w="38100">
            <a:solidFill>
              <a:srgbClr val="EF40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 Placeholder 12">
            <a:extLst>
              <a:ext uri="{FF2B5EF4-FFF2-40B4-BE49-F238E27FC236}">
                <a16:creationId xmlns:a16="http://schemas.microsoft.com/office/drawing/2014/main" id="{DBA799D4-AB69-B147-B50B-1615B0FC4696}"/>
              </a:ext>
            </a:extLst>
          </p:cNvPr>
          <p:cNvSpPr>
            <a:spLocks noGrp="1"/>
          </p:cNvSpPr>
          <p:nvPr>
            <p:ph type="body" sz="quarter" idx="15" hasCustomPrompt="1"/>
          </p:nvPr>
        </p:nvSpPr>
        <p:spPr>
          <a:xfrm>
            <a:off x="5209540" y="2418399"/>
            <a:ext cx="1727200" cy="456882"/>
          </a:xfrm>
        </p:spPr>
        <p:txBody>
          <a:bodyPr/>
          <a:lstStyle>
            <a:lvl1pPr marL="0" indent="0" algn="ctr">
              <a:buNone/>
              <a:defRPr b="1"/>
            </a:lvl1pPr>
          </a:lstStyle>
          <a:p>
            <a:pPr lvl="0"/>
            <a:r>
              <a:rPr lang="en-US" dirty="0"/>
              <a:t>Sample</a:t>
            </a:r>
          </a:p>
        </p:txBody>
      </p:sp>
      <p:sp>
        <p:nvSpPr>
          <p:cNvPr id="17" name="Text Placeholder 12">
            <a:extLst>
              <a:ext uri="{FF2B5EF4-FFF2-40B4-BE49-F238E27FC236}">
                <a16:creationId xmlns:a16="http://schemas.microsoft.com/office/drawing/2014/main" id="{01259F6E-6914-5B43-A7DC-1162E4E3483E}"/>
              </a:ext>
            </a:extLst>
          </p:cNvPr>
          <p:cNvSpPr>
            <a:spLocks noGrp="1"/>
          </p:cNvSpPr>
          <p:nvPr>
            <p:ph type="body" sz="quarter" idx="16" hasCustomPrompt="1"/>
          </p:nvPr>
        </p:nvSpPr>
        <p:spPr>
          <a:xfrm>
            <a:off x="5199380" y="2916238"/>
            <a:ext cx="1727200" cy="1716721"/>
          </a:xfrm>
        </p:spPr>
        <p:txBody>
          <a:bodyPr>
            <a:normAutofit/>
          </a:bodyPr>
          <a:lstStyle>
            <a:lvl1pPr marL="0" indent="0" algn="ctr">
              <a:buNone/>
              <a:defRPr sz="2000" b="0"/>
            </a:lvl1pPr>
          </a:lstStyle>
          <a:p>
            <a:pPr lvl="0"/>
            <a:r>
              <a:rPr lang="en-US" dirty="0"/>
              <a:t>Sample</a:t>
            </a:r>
          </a:p>
        </p:txBody>
      </p:sp>
      <p:sp>
        <p:nvSpPr>
          <p:cNvPr id="18" name="Rectangle 17">
            <a:extLst>
              <a:ext uri="{FF2B5EF4-FFF2-40B4-BE49-F238E27FC236}">
                <a16:creationId xmlns:a16="http://schemas.microsoft.com/office/drawing/2014/main" id="{95727876-C057-8145-BB13-69D3889533EB}"/>
              </a:ext>
            </a:extLst>
          </p:cNvPr>
          <p:cNvSpPr/>
          <p:nvPr userDrawn="1"/>
        </p:nvSpPr>
        <p:spPr>
          <a:xfrm>
            <a:off x="7838440" y="2103120"/>
            <a:ext cx="2463800" cy="2854960"/>
          </a:xfrm>
          <a:prstGeom prst="rect">
            <a:avLst/>
          </a:prstGeom>
          <a:solidFill>
            <a:schemeClr val="bg1"/>
          </a:solidFill>
          <a:ln w="38100">
            <a:solidFill>
              <a:srgbClr val="81D3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 Placeholder 12">
            <a:extLst>
              <a:ext uri="{FF2B5EF4-FFF2-40B4-BE49-F238E27FC236}">
                <a16:creationId xmlns:a16="http://schemas.microsoft.com/office/drawing/2014/main" id="{47CA592E-5DFD-CB42-9146-1138A5289682}"/>
              </a:ext>
            </a:extLst>
          </p:cNvPr>
          <p:cNvSpPr>
            <a:spLocks noGrp="1"/>
          </p:cNvSpPr>
          <p:nvPr>
            <p:ph type="body" sz="quarter" idx="17" hasCustomPrompt="1"/>
          </p:nvPr>
        </p:nvSpPr>
        <p:spPr>
          <a:xfrm>
            <a:off x="8206740" y="2418399"/>
            <a:ext cx="1727200" cy="456882"/>
          </a:xfrm>
        </p:spPr>
        <p:txBody>
          <a:bodyPr/>
          <a:lstStyle>
            <a:lvl1pPr marL="0" indent="0" algn="ctr">
              <a:buNone/>
              <a:defRPr b="1"/>
            </a:lvl1pPr>
          </a:lstStyle>
          <a:p>
            <a:pPr lvl="0"/>
            <a:r>
              <a:rPr lang="en-US" dirty="0"/>
              <a:t>Sample</a:t>
            </a:r>
          </a:p>
        </p:txBody>
      </p:sp>
      <p:sp>
        <p:nvSpPr>
          <p:cNvPr id="20" name="Text Placeholder 12">
            <a:extLst>
              <a:ext uri="{FF2B5EF4-FFF2-40B4-BE49-F238E27FC236}">
                <a16:creationId xmlns:a16="http://schemas.microsoft.com/office/drawing/2014/main" id="{1799927D-06F8-5744-A4D8-C971FCC6854C}"/>
              </a:ext>
            </a:extLst>
          </p:cNvPr>
          <p:cNvSpPr>
            <a:spLocks noGrp="1"/>
          </p:cNvSpPr>
          <p:nvPr>
            <p:ph type="body" sz="quarter" idx="18" hasCustomPrompt="1"/>
          </p:nvPr>
        </p:nvSpPr>
        <p:spPr>
          <a:xfrm>
            <a:off x="8196580" y="2916238"/>
            <a:ext cx="1727200" cy="1716721"/>
          </a:xfrm>
        </p:spPr>
        <p:txBody>
          <a:bodyPr>
            <a:normAutofit/>
          </a:bodyPr>
          <a:lstStyle>
            <a:lvl1pPr marL="0" indent="0" algn="ctr">
              <a:buNone/>
              <a:defRPr sz="2000" b="0"/>
            </a:lvl1pPr>
          </a:lstStyle>
          <a:p>
            <a:pPr lvl="0"/>
            <a:r>
              <a:rPr lang="en-US" dirty="0"/>
              <a:t>Sample</a:t>
            </a:r>
          </a:p>
        </p:txBody>
      </p:sp>
    </p:spTree>
    <p:extLst>
      <p:ext uri="{BB962C8B-B14F-4D97-AF65-F5344CB8AC3E}">
        <p14:creationId xmlns:p14="http://schemas.microsoft.com/office/powerpoint/2010/main" val="686471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left and 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6F2C1-ED76-114D-8873-9C86317B7B2E}"/>
              </a:ext>
            </a:extLst>
          </p:cNvPr>
          <p:cNvSpPr>
            <a:spLocks noGrp="1"/>
          </p:cNvSpPr>
          <p:nvPr>
            <p:ph type="title" hasCustomPrompt="1"/>
          </p:nvPr>
        </p:nvSpPr>
        <p:spPr/>
        <p:txBody>
          <a:bodyPr/>
          <a:lstStyle/>
          <a:p>
            <a:r>
              <a:rPr lang="en-US" dirty="0"/>
              <a:t>CLICK TO EDIT</a:t>
            </a:r>
          </a:p>
        </p:txBody>
      </p:sp>
      <p:sp>
        <p:nvSpPr>
          <p:cNvPr id="3" name="Date Placeholder 2">
            <a:extLst>
              <a:ext uri="{FF2B5EF4-FFF2-40B4-BE49-F238E27FC236}">
                <a16:creationId xmlns:a16="http://schemas.microsoft.com/office/drawing/2014/main" id="{A07CD8E8-A33F-2040-9E8F-B7511135C894}"/>
              </a:ext>
            </a:extLst>
          </p:cNvPr>
          <p:cNvSpPr>
            <a:spLocks noGrp="1"/>
          </p:cNvSpPr>
          <p:nvPr>
            <p:ph type="dt" sz="half" idx="10"/>
          </p:nvPr>
        </p:nvSpPr>
        <p:spPr/>
        <p:txBody>
          <a:bodyPr/>
          <a:lstStyle/>
          <a:p>
            <a:fld id="{924404C1-B661-4C3B-96AD-2942C19614DD}" type="datetime1">
              <a:rPr lang="en-US" smtClean="0"/>
              <a:t>8/17/2023</a:t>
            </a:fld>
            <a:endParaRPr lang="en-US"/>
          </a:p>
        </p:txBody>
      </p:sp>
      <p:sp>
        <p:nvSpPr>
          <p:cNvPr id="4" name="Footer Placeholder 3">
            <a:extLst>
              <a:ext uri="{FF2B5EF4-FFF2-40B4-BE49-F238E27FC236}">
                <a16:creationId xmlns:a16="http://schemas.microsoft.com/office/drawing/2014/main" id="{F13CA2AE-1A3E-B441-936B-737216DB4385}"/>
              </a:ext>
            </a:extLst>
          </p:cNvPr>
          <p:cNvSpPr>
            <a:spLocks noGrp="1"/>
          </p:cNvSpPr>
          <p:nvPr>
            <p:ph type="ftr" sz="quarter" idx="11"/>
          </p:nvPr>
        </p:nvSpPr>
        <p:spPr/>
        <p:txBody>
          <a:bodyPr/>
          <a:lstStyle/>
          <a:p>
            <a:r>
              <a:rPr lang="en-US"/>
              <a:t>d2l@arizona.edu</a:t>
            </a:r>
          </a:p>
        </p:txBody>
      </p:sp>
      <p:sp>
        <p:nvSpPr>
          <p:cNvPr id="5" name="Slide Number Placeholder 4">
            <a:extLst>
              <a:ext uri="{FF2B5EF4-FFF2-40B4-BE49-F238E27FC236}">
                <a16:creationId xmlns:a16="http://schemas.microsoft.com/office/drawing/2014/main" id="{F0330F01-4FEC-DE49-A65C-00BB8743FD20}"/>
              </a:ext>
            </a:extLst>
          </p:cNvPr>
          <p:cNvSpPr>
            <a:spLocks noGrp="1"/>
          </p:cNvSpPr>
          <p:nvPr>
            <p:ph type="sldNum" sz="quarter" idx="12"/>
          </p:nvPr>
        </p:nvSpPr>
        <p:spPr/>
        <p:txBody>
          <a:bodyPr/>
          <a:lstStyle/>
          <a:p>
            <a:fld id="{700218B6-5F41-7949-9587-E53605D8A74C}" type="slidenum">
              <a:rPr lang="en-US" smtClean="0"/>
              <a:t>‹#›</a:t>
            </a:fld>
            <a:endParaRPr lang="en-US"/>
          </a:p>
        </p:txBody>
      </p:sp>
      <p:sp>
        <p:nvSpPr>
          <p:cNvPr id="7" name="Content Placeholder 6">
            <a:extLst>
              <a:ext uri="{FF2B5EF4-FFF2-40B4-BE49-F238E27FC236}">
                <a16:creationId xmlns:a16="http://schemas.microsoft.com/office/drawing/2014/main" id="{D6355367-D3E4-3648-82E4-6561414B495F}"/>
              </a:ext>
            </a:extLst>
          </p:cNvPr>
          <p:cNvSpPr>
            <a:spLocks noGrp="1"/>
          </p:cNvSpPr>
          <p:nvPr>
            <p:ph sz="quarter" idx="13"/>
          </p:nvPr>
        </p:nvSpPr>
        <p:spPr>
          <a:xfrm>
            <a:off x="1244600" y="1574799"/>
            <a:ext cx="4435475" cy="4206875"/>
          </a:xfrm>
        </p:spPr>
        <p:txBody>
          <a:bodyPr/>
          <a:lstStyle>
            <a:lvl1pPr marL="0" indent="0">
              <a:buNone/>
              <a:defRPr/>
            </a:lvl1pPr>
          </a:lstStyle>
          <a:p>
            <a:pPr lvl="0"/>
            <a:r>
              <a:rPr lang="en-US"/>
              <a:t>Click to edit Master text styles</a:t>
            </a:r>
          </a:p>
        </p:txBody>
      </p:sp>
      <p:sp>
        <p:nvSpPr>
          <p:cNvPr id="8" name="Content Placeholder 6">
            <a:extLst>
              <a:ext uri="{FF2B5EF4-FFF2-40B4-BE49-F238E27FC236}">
                <a16:creationId xmlns:a16="http://schemas.microsoft.com/office/drawing/2014/main" id="{5DC5D548-F075-2E4B-BCCB-BB6B086E6FA2}"/>
              </a:ext>
            </a:extLst>
          </p:cNvPr>
          <p:cNvSpPr>
            <a:spLocks noGrp="1"/>
          </p:cNvSpPr>
          <p:nvPr>
            <p:ph sz="quarter" idx="14"/>
          </p:nvPr>
        </p:nvSpPr>
        <p:spPr>
          <a:xfrm>
            <a:off x="6507480" y="1574799"/>
            <a:ext cx="4435475" cy="4206875"/>
          </a:xfrm>
        </p:spPr>
        <p:txBody>
          <a:bodyPr/>
          <a:lstStyle>
            <a:lvl1pPr marL="0" indent="0">
              <a:buNone/>
              <a:defRPr/>
            </a:lvl1pPr>
          </a:lstStyle>
          <a:p>
            <a:pPr lvl="0"/>
            <a:r>
              <a:rPr lang="en-US"/>
              <a:t>Click to edit Master text styles</a:t>
            </a:r>
          </a:p>
        </p:txBody>
      </p:sp>
      <p:cxnSp>
        <p:nvCxnSpPr>
          <p:cNvPr id="10" name="Straight Connector 9">
            <a:extLst>
              <a:ext uri="{FF2B5EF4-FFF2-40B4-BE49-F238E27FC236}">
                <a16:creationId xmlns:a16="http://schemas.microsoft.com/office/drawing/2014/main" id="{0FAE44F2-5BBF-C941-BBCA-9702A5E04091}"/>
              </a:ext>
            </a:extLst>
          </p:cNvPr>
          <p:cNvCxnSpPr>
            <a:stCxn id="2" idx="2"/>
          </p:cNvCxnSpPr>
          <p:nvPr userDrawn="1"/>
        </p:nvCxnSpPr>
        <p:spPr>
          <a:xfrm>
            <a:off x="6096000" y="1690688"/>
            <a:ext cx="0" cy="3958272"/>
          </a:xfrm>
          <a:prstGeom prst="line">
            <a:avLst/>
          </a:prstGeom>
          <a:ln w="57150">
            <a:solidFill>
              <a:srgbClr val="E2EAE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9248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F184B-5F5C-CF45-A9CF-28D18188D664}"/>
              </a:ext>
            </a:extLst>
          </p:cNvPr>
          <p:cNvSpPr>
            <a:spLocks noGrp="1"/>
          </p:cNvSpPr>
          <p:nvPr>
            <p:ph type="title" hasCustomPrompt="1"/>
          </p:nvPr>
        </p:nvSpPr>
        <p:spPr/>
        <p:txBody>
          <a:bodyPr/>
          <a:lstStyle/>
          <a:p>
            <a:r>
              <a:rPr lang="en-US" dirty="0"/>
              <a:t>CLICK TO EDIT</a:t>
            </a:r>
          </a:p>
        </p:txBody>
      </p:sp>
      <p:sp>
        <p:nvSpPr>
          <p:cNvPr id="3" name="Date Placeholder 2">
            <a:extLst>
              <a:ext uri="{FF2B5EF4-FFF2-40B4-BE49-F238E27FC236}">
                <a16:creationId xmlns:a16="http://schemas.microsoft.com/office/drawing/2014/main" id="{A249F58A-A214-AF47-9EFB-C07AB7703D3B}"/>
              </a:ext>
            </a:extLst>
          </p:cNvPr>
          <p:cNvSpPr>
            <a:spLocks noGrp="1"/>
          </p:cNvSpPr>
          <p:nvPr>
            <p:ph type="dt" sz="half" idx="10"/>
          </p:nvPr>
        </p:nvSpPr>
        <p:spPr/>
        <p:txBody>
          <a:bodyPr/>
          <a:lstStyle/>
          <a:p>
            <a:fld id="{439D22D8-667F-4CF8-97E4-6E50C9F17018}" type="datetime1">
              <a:rPr lang="en-US" smtClean="0"/>
              <a:t>8/17/2023</a:t>
            </a:fld>
            <a:endParaRPr lang="en-US"/>
          </a:p>
        </p:txBody>
      </p:sp>
      <p:sp>
        <p:nvSpPr>
          <p:cNvPr id="4" name="Footer Placeholder 3">
            <a:extLst>
              <a:ext uri="{FF2B5EF4-FFF2-40B4-BE49-F238E27FC236}">
                <a16:creationId xmlns:a16="http://schemas.microsoft.com/office/drawing/2014/main" id="{F8749F0D-2B26-CC44-B4F2-556922F0868C}"/>
              </a:ext>
            </a:extLst>
          </p:cNvPr>
          <p:cNvSpPr>
            <a:spLocks noGrp="1"/>
          </p:cNvSpPr>
          <p:nvPr>
            <p:ph type="ftr" sz="quarter" idx="11"/>
          </p:nvPr>
        </p:nvSpPr>
        <p:spPr/>
        <p:txBody>
          <a:bodyPr/>
          <a:lstStyle/>
          <a:p>
            <a:r>
              <a:rPr lang="en-US"/>
              <a:t>d2l@arizona.edu</a:t>
            </a:r>
          </a:p>
        </p:txBody>
      </p:sp>
      <p:sp>
        <p:nvSpPr>
          <p:cNvPr id="5" name="Slide Number Placeholder 4">
            <a:extLst>
              <a:ext uri="{FF2B5EF4-FFF2-40B4-BE49-F238E27FC236}">
                <a16:creationId xmlns:a16="http://schemas.microsoft.com/office/drawing/2014/main" id="{00F2AF51-2439-064E-9B1E-7320E12935AF}"/>
              </a:ext>
            </a:extLst>
          </p:cNvPr>
          <p:cNvSpPr>
            <a:spLocks noGrp="1"/>
          </p:cNvSpPr>
          <p:nvPr>
            <p:ph type="sldNum" sz="quarter" idx="12"/>
          </p:nvPr>
        </p:nvSpPr>
        <p:spPr/>
        <p:txBody>
          <a:bodyPr/>
          <a:lstStyle/>
          <a:p>
            <a:fld id="{700218B6-5F41-7949-9587-E53605D8A74C}" type="slidenum">
              <a:rPr lang="en-US" smtClean="0"/>
              <a:t>‹#›</a:t>
            </a:fld>
            <a:endParaRPr lang="en-US"/>
          </a:p>
        </p:txBody>
      </p:sp>
      <p:sp>
        <p:nvSpPr>
          <p:cNvPr id="6" name="Rectangle 5">
            <a:extLst>
              <a:ext uri="{FF2B5EF4-FFF2-40B4-BE49-F238E27FC236}">
                <a16:creationId xmlns:a16="http://schemas.microsoft.com/office/drawing/2014/main" id="{6EE079AD-F9FE-DD41-804D-2B46B8C00002}"/>
              </a:ext>
            </a:extLst>
          </p:cNvPr>
          <p:cNvSpPr/>
          <p:nvPr userDrawn="1"/>
        </p:nvSpPr>
        <p:spPr>
          <a:xfrm>
            <a:off x="510540" y="2070100"/>
            <a:ext cx="2595880" cy="3098800"/>
          </a:xfrm>
          <a:prstGeom prst="rect">
            <a:avLst/>
          </a:prstGeom>
          <a:solidFill>
            <a:schemeClr val="bg1"/>
          </a:solidFill>
          <a:ln>
            <a:noFill/>
          </a:ln>
          <a:effectLst>
            <a:outerShdw blurRad="232684" dist="38100" dir="5400000" sx="101245" sy="101245" algn="t" rotWithShape="0">
              <a:srgbClr val="E2EAEC"/>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F1A697B-8755-0647-8A13-70D3E349A995}"/>
              </a:ext>
            </a:extLst>
          </p:cNvPr>
          <p:cNvSpPr/>
          <p:nvPr userDrawn="1"/>
        </p:nvSpPr>
        <p:spPr>
          <a:xfrm>
            <a:off x="3373967" y="2070100"/>
            <a:ext cx="2595880" cy="3098800"/>
          </a:xfrm>
          <a:prstGeom prst="rect">
            <a:avLst/>
          </a:prstGeom>
          <a:solidFill>
            <a:schemeClr val="bg1"/>
          </a:solidFill>
          <a:ln>
            <a:noFill/>
          </a:ln>
          <a:effectLst>
            <a:outerShdw blurRad="232684" dist="38100" dir="5400000" sx="101245" sy="101245" algn="t" rotWithShape="0">
              <a:srgbClr val="E2EAEC"/>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2CF7696-3B40-9940-86A9-AE6BFF57C3E3}"/>
              </a:ext>
            </a:extLst>
          </p:cNvPr>
          <p:cNvSpPr/>
          <p:nvPr userDrawn="1"/>
        </p:nvSpPr>
        <p:spPr>
          <a:xfrm>
            <a:off x="6237394" y="2070100"/>
            <a:ext cx="2595880" cy="3098800"/>
          </a:xfrm>
          <a:prstGeom prst="rect">
            <a:avLst/>
          </a:prstGeom>
          <a:solidFill>
            <a:schemeClr val="bg1"/>
          </a:solidFill>
          <a:ln>
            <a:noFill/>
          </a:ln>
          <a:effectLst>
            <a:outerShdw blurRad="232684" dist="38100" dir="5400000" sx="101245" sy="101245" algn="t" rotWithShape="0">
              <a:srgbClr val="E2EAEC"/>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C5C1D7-C40F-C84F-AB04-D424AD52827B}"/>
              </a:ext>
            </a:extLst>
          </p:cNvPr>
          <p:cNvSpPr/>
          <p:nvPr userDrawn="1"/>
        </p:nvSpPr>
        <p:spPr>
          <a:xfrm>
            <a:off x="9100820" y="2070100"/>
            <a:ext cx="2595880" cy="3098800"/>
          </a:xfrm>
          <a:prstGeom prst="rect">
            <a:avLst/>
          </a:prstGeom>
          <a:solidFill>
            <a:schemeClr val="bg1"/>
          </a:solidFill>
          <a:ln>
            <a:noFill/>
          </a:ln>
          <a:effectLst>
            <a:outerShdw blurRad="232684" dist="38100" dir="5400000" sx="101245" sy="101245" algn="t" rotWithShape="0">
              <a:srgbClr val="E2EAEC"/>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Picture Placeholder 15">
            <a:extLst>
              <a:ext uri="{FF2B5EF4-FFF2-40B4-BE49-F238E27FC236}">
                <a16:creationId xmlns:a16="http://schemas.microsoft.com/office/drawing/2014/main" id="{AB61ECDE-A9D2-6748-B1C3-99BC2B9E42E0}"/>
              </a:ext>
            </a:extLst>
          </p:cNvPr>
          <p:cNvSpPr>
            <a:spLocks noGrp="1"/>
          </p:cNvSpPr>
          <p:nvPr>
            <p:ph type="pic" sz="quarter" idx="13" hasCustomPrompt="1"/>
          </p:nvPr>
        </p:nvSpPr>
        <p:spPr>
          <a:xfrm>
            <a:off x="1484630" y="2192338"/>
            <a:ext cx="647700" cy="647700"/>
          </a:xfrm>
          <a:custGeom>
            <a:avLst/>
            <a:gdLst>
              <a:gd name="connsiteX0" fmla="*/ 444500 w 889000"/>
              <a:gd name="connsiteY0" fmla="*/ 0 h 889000"/>
              <a:gd name="connsiteX1" fmla="*/ 889000 w 889000"/>
              <a:gd name="connsiteY1" fmla="*/ 444500 h 889000"/>
              <a:gd name="connsiteX2" fmla="*/ 444500 w 889000"/>
              <a:gd name="connsiteY2" fmla="*/ 889000 h 889000"/>
              <a:gd name="connsiteX3" fmla="*/ 0 w 889000"/>
              <a:gd name="connsiteY3" fmla="*/ 444500 h 889000"/>
              <a:gd name="connsiteX4" fmla="*/ 444500 w 889000"/>
              <a:gd name="connsiteY4" fmla="*/ 0 h 889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9000" h="889000">
                <a:moveTo>
                  <a:pt x="444500" y="0"/>
                </a:moveTo>
                <a:cubicBezTo>
                  <a:pt x="689991" y="0"/>
                  <a:pt x="889000" y="199009"/>
                  <a:pt x="889000" y="444500"/>
                </a:cubicBezTo>
                <a:cubicBezTo>
                  <a:pt x="889000" y="689991"/>
                  <a:pt x="689991" y="889000"/>
                  <a:pt x="444500" y="889000"/>
                </a:cubicBezTo>
                <a:cubicBezTo>
                  <a:pt x="199009" y="889000"/>
                  <a:pt x="0" y="689991"/>
                  <a:pt x="0" y="444500"/>
                </a:cubicBezTo>
                <a:cubicBezTo>
                  <a:pt x="0" y="199009"/>
                  <a:pt x="199009" y="0"/>
                  <a:pt x="444500" y="0"/>
                </a:cubicBezTo>
                <a:close/>
              </a:path>
            </a:pathLst>
          </a:custGeom>
        </p:spPr>
        <p:txBody>
          <a:bodyPr wrap="square">
            <a:noAutofit/>
          </a:bodyPr>
          <a:lstStyle>
            <a:lvl1pPr marL="0" indent="0">
              <a:buNone/>
              <a:defRPr/>
            </a:lvl1pPr>
          </a:lstStyle>
          <a:p>
            <a:r>
              <a:rPr lang="en-US" dirty="0"/>
              <a:t>Icon</a:t>
            </a:r>
          </a:p>
        </p:txBody>
      </p:sp>
      <p:sp>
        <p:nvSpPr>
          <p:cNvPr id="17" name="Picture Placeholder 16">
            <a:extLst>
              <a:ext uri="{FF2B5EF4-FFF2-40B4-BE49-F238E27FC236}">
                <a16:creationId xmlns:a16="http://schemas.microsoft.com/office/drawing/2014/main" id="{3B2CFEAC-0F31-F949-A10E-5A59521FF097}"/>
              </a:ext>
            </a:extLst>
          </p:cNvPr>
          <p:cNvSpPr>
            <a:spLocks noGrp="1"/>
          </p:cNvSpPr>
          <p:nvPr>
            <p:ph type="pic" sz="quarter" idx="14" hasCustomPrompt="1"/>
          </p:nvPr>
        </p:nvSpPr>
        <p:spPr>
          <a:xfrm>
            <a:off x="4348057" y="2192338"/>
            <a:ext cx="647700" cy="647700"/>
          </a:xfrm>
          <a:custGeom>
            <a:avLst/>
            <a:gdLst>
              <a:gd name="connsiteX0" fmla="*/ 444500 w 889000"/>
              <a:gd name="connsiteY0" fmla="*/ 0 h 889000"/>
              <a:gd name="connsiteX1" fmla="*/ 889000 w 889000"/>
              <a:gd name="connsiteY1" fmla="*/ 444500 h 889000"/>
              <a:gd name="connsiteX2" fmla="*/ 444500 w 889000"/>
              <a:gd name="connsiteY2" fmla="*/ 889000 h 889000"/>
              <a:gd name="connsiteX3" fmla="*/ 0 w 889000"/>
              <a:gd name="connsiteY3" fmla="*/ 444500 h 889000"/>
              <a:gd name="connsiteX4" fmla="*/ 444500 w 889000"/>
              <a:gd name="connsiteY4" fmla="*/ 0 h 889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9000" h="889000">
                <a:moveTo>
                  <a:pt x="444500" y="0"/>
                </a:moveTo>
                <a:cubicBezTo>
                  <a:pt x="689991" y="0"/>
                  <a:pt x="889000" y="199009"/>
                  <a:pt x="889000" y="444500"/>
                </a:cubicBezTo>
                <a:cubicBezTo>
                  <a:pt x="889000" y="689991"/>
                  <a:pt x="689991" y="889000"/>
                  <a:pt x="444500" y="889000"/>
                </a:cubicBezTo>
                <a:cubicBezTo>
                  <a:pt x="199009" y="889000"/>
                  <a:pt x="0" y="689991"/>
                  <a:pt x="0" y="444500"/>
                </a:cubicBezTo>
                <a:cubicBezTo>
                  <a:pt x="0" y="199009"/>
                  <a:pt x="199009" y="0"/>
                  <a:pt x="444500" y="0"/>
                </a:cubicBezTo>
                <a:close/>
              </a:path>
            </a:pathLst>
          </a:custGeom>
        </p:spPr>
        <p:txBody>
          <a:bodyPr wrap="square">
            <a:noAutofit/>
          </a:bodyPr>
          <a:lstStyle>
            <a:lvl1pPr marL="0" indent="0">
              <a:buNone/>
              <a:defRPr/>
            </a:lvl1pPr>
          </a:lstStyle>
          <a:p>
            <a:r>
              <a:rPr lang="en-US" dirty="0"/>
              <a:t>Icon</a:t>
            </a:r>
          </a:p>
        </p:txBody>
      </p:sp>
      <p:sp>
        <p:nvSpPr>
          <p:cNvPr id="18" name="Picture Placeholder 17">
            <a:extLst>
              <a:ext uri="{FF2B5EF4-FFF2-40B4-BE49-F238E27FC236}">
                <a16:creationId xmlns:a16="http://schemas.microsoft.com/office/drawing/2014/main" id="{1CB10A23-48FC-1049-99F5-59F95DD04096}"/>
              </a:ext>
            </a:extLst>
          </p:cNvPr>
          <p:cNvSpPr>
            <a:spLocks noGrp="1"/>
          </p:cNvSpPr>
          <p:nvPr>
            <p:ph type="pic" sz="quarter" idx="15" hasCustomPrompt="1"/>
          </p:nvPr>
        </p:nvSpPr>
        <p:spPr>
          <a:xfrm>
            <a:off x="7211484" y="2192338"/>
            <a:ext cx="647700" cy="647700"/>
          </a:xfrm>
          <a:custGeom>
            <a:avLst/>
            <a:gdLst>
              <a:gd name="connsiteX0" fmla="*/ 444500 w 889000"/>
              <a:gd name="connsiteY0" fmla="*/ 0 h 889000"/>
              <a:gd name="connsiteX1" fmla="*/ 889000 w 889000"/>
              <a:gd name="connsiteY1" fmla="*/ 444500 h 889000"/>
              <a:gd name="connsiteX2" fmla="*/ 444500 w 889000"/>
              <a:gd name="connsiteY2" fmla="*/ 889000 h 889000"/>
              <a:gd name="connsiteX3" fmla="*/ 0 w 889000"/>
              <a:gd name="connsiteY3" fmla="*/ 444500 h 889000"/>
              <a:gd name="connsiteX4" fmla="*/ 444500 w 889000"/>
              <a:gd name="connsiteY4" fmla="*/ 0 h 889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9000" h="889000">
                <a:moveTo>
                  <a:pt x="444500" y="0"/>
                </a:moveTo>
                <a:cubicBezTo>
                  <a:pt x="689991" y="0"/>
                  <a:pt x="889000" y="199009"/>
                  <a:pt x="889000" y="444500"/>
                </a:cubicBezTo>
                <a:cubicBezTo>
                  <a:pt x="889000" y="689991"/>
                  <a:pt x="689991" y="889000"/>
                  <a:pt x="444500" y="889000"/>
                </a:cubicBezTo>
                <a:cubicBezTo>
                  <a:pt x="199009" y="889000"/>
                  <a:pt x="0" y="689991"/>
                  <a:pt x="0" y="444500"/>
                </a:cubicBezTo>
                <a:cubicBezTo>
                  <a:pt x="0" y="199009"/>
                  <a:pt x="199009" y="0"/>
                  <a:pt x="444500" y="0"/>
                </a:cubicBezTo>
                <a:close/>
              </a:path>
            </a:pathLst>
          </a:custGeom>
        </p:spPr>
        <p:txBody>
          <a:bodyPr wrap="square">
            <a:noAutofit/>
          </a:bodyPr>
          <a:lstStyle>
            <a:lvl1pPr marL="0" indent="0">
              <a:buNone/>
              <a:defRPr/>
            </a:lvl1pPr>
          </a:lstStyle>
          <a:p>
            <a:r>
              <a:rPr lang="en-US" dirty="0"/>
              <a:t>Icon</a:t>
            </a:r>
          </a:p>
        </p:txBody>
      </p:sp>
      <p:sp>
        <p:nvSpPr>
          <p:cNvPr id="19" name="Picture Placeholder 18">
            <a:extLst>
              <a:ext uri="{FF2B5EF4-FFF2-40B4-BE49-F238E27FC236}">
                <a16:creationId xmlns:a16="http://schemas.microsoft.com/office/drawing/2014/main" id="{8F24AF68-79B0-474D-8E7C-1F57A4F00B4F}"/>
              </a:ext>
            </a:extLst>
          </p:cNvPr>
          <p:cNvSpPr>
            <a:spLocks noGrp="1"/>
          </p:cNvSpPr>
          <p:nvPr>
            <p:ph type="pic" sz="quarter" idx="16" hasCustomPrompt="1"/>
          </p:nvPr>
        </p:nvSpPr>
        <p:spPr>
          <a:xfrm>
            <a:off x="10074910" y="2192338"/>
            <a:ext cx="647700" cy="647700"/>
          </a:xfrm>
          <a:custGeom>
            <a:avLst/>
            <a:gdLst>
              <a:gd name="connsiteX0" fmla="*/ 444500 w 889000"/>
              <a:gd name="connsiteY0" fmla="*/ 0 h 889000"/>
              <a:gd name="connsiteX1" fmla="*/ 889000 w 889000"/>
              <a:gd name="connsiteY1" fmla="*/ 444500 h 889000"/>
              <a:gd name="connsiteX2" fmla="*/ 444500 w 889000"/>
              <a:gd name="connsiteY2" fmla="*/ 889000 h 889000"/>
              <a:gd name="connsiteX3" fmla="*/ 0 w 889000"/>
              <a:gd name="connsiteY3" fmla="*/ 444500 h 889000"/>
              <a:gd name="connsiteX4" fmla="*/ 444500 w 889000"/>
              <a:gd name="connsiteY4" fmla="*/ 0 h 889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9000" h="889000">
                <a:moveTo>
                  <a:pt x="444500" y="0"/>
                </a:moveTo>
                <a:cubicBezTo>
                  <a:pt x="689991" y="0"/>
                  <a:pt x="889000" y="199009"/>
                  <a:pt x="889000" y="444500"/>
                </a:cubicBezTo>
                <a:cubicBezTo>
                  <a:pt x="889000" y="689991"/>
                  <a:pt x="689991" y="889000"/>
                  <a:pt x="444500" y="889000"/>
                </a:cubicBezTo>
                <a:cubicBezTo>
                  <a:pt x="199009" y="889000"/>
                  <a:pt x="0" y="689991"/>
                  <a:pt x="0" y="444500"/>
                </a:cubicBezTo>
                <a:cubicBezTo>
                  <a:pt x="0" y="199009"/>
                  <a:pt x="199009" y="0"/>
                  <a:pt x="444500" y="0"/>
                </a:cubicBezTo>
                <a:close/>
              </a:path>
            </a:pathLst>
          </a:custGeom>
        </p:spPr>
        <p:txBody>
          <a:bodyPr wrap="square">
            <a:noAutofit/>
          </a:bodyPr>
          <a:lstStyle>
            <a:lvl1pPr marL="0" indent="0">
              <a:buNone/>
              <a:defRPr/>
            </a:lvl1pPr>
          </a:lstStyle>
          <a:p>
            <a:r>
              <a:rPr lang="en-US" dirty="0"/>
              <a:t>Icon</a:t>
            </a:r>
          </a:p>
        </p:txBody>
      </p:sp>
      <p:sp>
        <p:nvSpPr>
          <p:cNvPr id="21" name="Text Placeholder 20">
            <a:extLst>
              <a:ext uri="{FF2B5EF4-FFF2-40B4-BE49-F238E27FC236}">
                <a16:creationId xmlns:a16="http://schemas.microsoft.com/office/drawing/2014/main" id="{DCCADAE2-AE8F-BC47-8BF7-6DDA8E19208C}"/>
              </a:ext>
            </a:extLst>
          </p:cNvPr>
          <p:cNvSpPr>
            <a:spLocks noGrp="1"/>
          </p:cNvSpPr>
          <p:nvPr>
            <p:ph type="body" sz="quarter" idx="17" hasCustomPrompt="1"/>
          </p:nvPr>
        </p:nvSpPr>
        <p:spPr>
          <a:xfrm>
            <a:off x="889000" y="3162300"/>
            <a:ext cx="1854200" cy="419100"/>
          </a:xfrm>
        </p:spPr>
        <p:txBody>
          <a:bodyPr/>
          <a:lstStyle>
            <a:lvl1pPr marL="0" indent="0" algn="ctr">
              <a:buNone/>
              <a:defRPr b="1"/>
            </a:lvl1pPr>
          </a:lstStyle>
          <a:p>
            <a:pPr lvl="0"/>
            <a:r>
              <a:rPr lang="en-US" dirty="0"/>
              <a:t>Text</a:t>
            </a:r>
          </a:p>
        </p:txBody>
      </p:sp>
      <p:sp>
        <p:nvSpPr>
          <p:cNvPr id="22" name="Text Placeholder 20">
            <a:extLst>
              <a:ext uri="{FF2B5EF4-FFF2-40B4-BE49-F238E27FC236}">
                <a16:creationId xmlns:a16="http://schemas.microsoft.com/office/drawing/2014/main" id="{51CDE26B-10A4-A549-A73F-9B95B3A901A8}"/>
              </a:ext>
            </a:extLst>
          </p:cNvPr>
          <p:cNvSpPr>
            <a:spLocks noGrp="1"/>
          </p:cNvSpPr>
          <p:nvPr>
            <p:ph type="body" sz="quarter" idx="18" hasCustomPrompt="1"/>
          </p:nvPr>
        </p:nvSpPr>
        <p:spPr>
          <a:xfrm>
            <a:off x="889000" y="3619500"/>
            <a:ext cx="1866900" cy="1149350"/>
          </a:xfrm>
        </p:spPr>
        <p:txBody>
          <a:bodyPr>
            <a:normAutofit/>
          </a:bodyPr>
          <a:lstStyle>
            <a:lvl1pPr marL="0" indent="0" algn="ctr">
              <a:buNone/>
              <a:defRPr sz="2000" b="0"/>
            </a:lvl1pPr>
          </a:lstStyle>
          <a:p>
            <a:pPr lvl="0"/>
            <a:r>
              <a:rPr lang="en-US" dirty="0"/>
              <a:t>Text</a:t>
            </a:r>
          </a:p>
        </p:txBody>
      </p:sp>
      <p:sp>
        <p:nvSpPr>
          <p:cNvPr id="23" name="Text Placeholder 20">
            <a:extLst>
              <a:ext uri="{FF2B5EF4-FFF2-40B4-BE49-F238E27FC236}">
                <a16:creationId xmlns:a16="http://schemas.microsoft.com/office/drawing/2014/main" id="{60DB40D5-10A7-854F-8EA0-D121553B9E3B}"/>
              </a:ext>
            </a:extLst>
          </p:cNvPr>
          <p:cNvSpPr>
            <a:spLocks noGrp="1"/>
          </p:cNvSpPr>
          <p:nvPr>
            <p:ph type="body" sz="quarter" idx="19" hasCustomPrompt="1"/>
          </p:nvPr>
        </p:nvSpPr>
        <p:spPr>
          <a:xfrm>
            <a:off x="3733800" y="3175000"/>
            <a:ext cx="1854200" cy="419100"/>
          </a:xfrm>
        </p:spPr>
        <p:txBody>
          <a:bodyPr/>
          <a:lstStyle>
            <a:lvl1pPr marL="0" indent="0" algn="ctr">
              <a:buNone/>
              <a:defRPr b="1"/>
            </a:lvl1pPr>
          </a:lstStyle>
          <a:p>
            <a:pPr lvl="0"/>
            <a:r>
              <a:rPr lang="en-US" dirty="0"/>
              <a:t>Text</a:t>
            </a:r>
          </a:p>
        </p:txBody>
      </p:sp>
      <p:sp>
        <p:nvSpPr>
          <p:cNvPr id="24" name="Text Placeholder 20">
            <a:extLst>
              <a:ext uri="{FF2B5EF4-FFF2-40B4-BE49-F238E27FC236}">
                <a16:creationId xmlns:a16="http://schemas.microsoft.com/office/drawing/2014/main" id="{FB9A2CAC-5097-C344-847D-685A81861600}"/>
              </a:ext>
            </a:extLst>
          </p:cNvPr>
          <p:cNvSpPr>
            <a:spLocks noGrp="1"/>
          </p:cNvSpPr>
          <p:nvPr>
            <p:ph type="body" sz="quarter" idx="20" hasCustomPrompt="1"/>
          </p:nvPr>
        </p:nvSpPr>
        <p:spPr>
          <a:xfrm>
            <a:off x="3733800" y="3632200"/>
            <a:ext cx="1866900" cy="1149350"/>
          </a:xfrm>
        </p:spPr>
        <p:txBody>
          <a:bodyPr>
            <a:normAutofit/>
          </a:bodyPr>
          <a:lstStyle>
            <a:lvl1pPr marL="0" indent="0" algn="ctr">
              <a:buNone/>
              <a:defRPr sz="2000" b="0"/>
            </a:lvl1pPr>
          </a:lstStyle>
          <a:p>
            <a:pPr lvl="0"/>
            <a:r>
              <a:rPr lang="en-US" dirty="0"/>
              <a:t>Text</a:t>
            </a:r>
          </a:p>
        </p:txBody>
      </p:sp>
      <p:sp>
        <p:nvSpPr>
          <p:cNvPr id="25" name="Text Placeholder 20">
            <a:extLst>
              <a:ext uri="{FF2B5EF4-FFF2-40B4-BE49-F238E27FC236}">
                <a16:creationId xmlns:a16="http://schemas.microsoft.com/office/drawing/2014/main" id="{A0534DCF-355E-1246-94F4-74F2B2E3F69C}"/>
              </a:ext>
            </a:extLst>
          </p:cNvPr>
          <p:cNvSpPr>
            <a:spLocks noGrp="1"/>
          </p:cNvSpPr>
          <p:nvPr>
            <p:ph type="body" sz="quarter" idx="21" hasCustomPrompt="1"/>
          </p:nvPr>
        </p:nvSpPr>
        <p:spPr>
          <a:xfrm>
            <a:off x="6604000" y="3149600"/>
            <a:ext cx="1854200" cy="419100"/>
          </a:xfrm>
        </p:spPr>
        <p:txBody>
          <a:bodyPr/>
          <a:lstStyle>
            <a:lvl1pPr marL="0" indent="0" algn="ctr">
              <a:buNone/>
              <a:defRPr b="1"/>
            </a:lvl1pPr>
          </a:lstStyle>
          <a:p>
            <a:pPr lvl="0"/>
            <a:r>
              <a:rPr lang="en-US" dirty="0"/>
              <a:t>Text</a:t>
            </a:r>
          </a:p>
        </p:txBody>
      </p:sp>
      <p:sp>
        <p:nvSpPr>
          <p:cNvPr id="26" name="Text Placeholder 20">
            <a:extLst>
              <a:ext uri="{FF2B5EF4-FFF2-40B4-BE49-F238E27FC236}">
                <a16:creationId xmlns:a16="http://schemas.microsoft.com/office/drawing/2014/main" id="{F755C3DD-AEFE-6346-99BB-426E3676D47E}"/>
              </a:ext>
            </a:extLst>
          </p:cNvPr>
          <p:cNvSpPr>
            <a:spLocks noGrp="1"/>
          </p:cNvSpPr>
          <p:nvPr>
            <p:ph type="body" sz="quarter" idx="22" hasCustomPrompt="1"/>
          </p:nvPr>
        </p:nvSpPr>
        <p:spPr>
          <a:xfrm>
            <a:off x="6604000" y="3606800"/>
            <a:ext cx="1866900" cy="1149350"/>
          </a:xfrm>
        </p:spPr>
        <p:txBody>
          <a:bodyPr>
            <a:normAutofit/>
          </a:bodyPr>
          <a:lstStyle>
            <a:lvl1pPr marL="0" indent="0" algn="ctr">
              <a:buNone/>
              <a:defRPr sz="2000" b="0"/>
            </a:lvl1pPr>
          </a:lstStyle>
          <a:p>
            <a:pPr lvl="0"/>
            <a:r>
              <a:rPr lang="en-US" dirty="0"/>
              <a:t>Text</a:t>
            </a:r>
          </a:p>
        </p:txBody>
      </p:sp>
      <p:sp>
        <p:nvSpPr>
          <p:cNvPr id="27" name="Text Placeholder 20">
            <a:extLst>
              <a:ext uri="{FF2B5EF4-FFF2-40B4-BE49-F238E27FC236}">
                <a16:creationId xmlns:a16="http://schemas.microsoft.com/office/drawing/2014/main" id="{7507BB5E-4D33-D644-A7C0-DE95BEDE6742}"/>
              </a:ext>
            </a:extLst>
          </p:cNvPr>
          <p:cNvSpPr>
            <a:spLocks noGrp="1"/>
          </p:cNvSpPr>
          <p:nvPr>
            <p:ph type="body" sz="quarter" idx="23" hasCustomPrompt="1"/>
          </p:nvPr>
        </p:nvSpPr>
        <p:spPr>
          <a:xfrm>
            <a:off x="9474200" y="3162300"/>
            <a:ext cx="1854200" cy="419100"/>
          </a:xfrm>
        </p:spPr>
        <p:txBody>
          <a:bodyPr/>
          <a:lstStyle>
            <a:lvl1pPr marL="0" indent="0" algn="ctr">
              <a:buNone/>
              <a:defRPr b="1"/>
            </a:lvl1pPr>
          </a:lstStyle>
          <a:p>
            <a:pPr lvl="0"/>
            <a:r>
              <a:rPr lang="en-US" dirty="0"/>
              <a:t>Text</a:t>
            </a:r>
          </a:p>
        </p:txBody>
      </p:sp>
      <p:sp>
        <p:nvSpPr>
          <p:cNvPr id="28" name="Text Placeholder 20">
            <a:extLst>
              <a:ext uri="{FF2B5EF4-FFF2-40B4-BE49-F238E27FC236}">
                <a16:creationId xmlns:a16="http://schemas.microsoft.com/office/drawing/2014/main" id="{58164C9C-40C0-EF43-8BBC-958357E51C8A}"/>
              </a:ext>
            </a:extLst>
          </p:cNvPr>
          <p:cNvSpPr>
            <a:spLocks noGrp="1"/>
          </p:cNvSpPr>
          <p:nvPr>
            <p:ph type="body" sz="quarter" idx="24" hasCustomPrompt="1"/>
          </p:nvPr>
        </p:nvSpPr>
        <p:spPr>
          <a:xfrm>
            <a:off x="9474200" y="3619500"/>
            <a:ext cx="1866900" cy="1149350"/>
          </a:xfrm>
        </p:spPr>
        <p:txBody>
          <a:bodyPr>
            <a:normAutofit/>
          </a:bodyPr>
          <a:lstStyle>
            <a:lvl1pPr marL="0" indent="0" algn="ctr">
              <a:buNone/>
              <a:defRPr sz="2000" b="0"/>
            </a:lvl1pPr>
          </a:lstStyle>
          <a:p>
            <a:pPr lvl="0"/>
            <a:r>
              <a:rPr lang="en-US" dirty="0"/>
              <a:t>Text</a:t>
            </a:r>
          </a:p>
        </p:txBody>
      </p:sp>
    </p:spTree>
    <p:extLst>
      <p:ext uri="{BB962C8B-B14F-4D97-AF65-F5344CB8AC3E}">
        <p14:creationId xmlns:p14="http://schemas.microsoft.com/office/powerpoint/2010/main" val="38827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CABF2-4970-1146-A7A5-45F220C50886}"/>
              </a:ext>
            </a:extLst>
          </p:cNvPr>
          <p:cNvSpPr>
            <a:spLocks noGrp="1"/>
          </p:cNvSpPr>
          <p:nvPr>
            <p:ph type="title" hasCustomPrompt="1"/>
          </p:nvPr>
        </p:nvSpPr>
        <p:spPr>
          <a:xfrm>
            <a:off x="838200" y="365125"/>
            <a:ext cx="4114800" cy="1325563"/>
          </a:xfrm>
        </p:spPr>
        <p:txBody>
          <a:bodyPr/>
          <a:lstStyle>
            <a:lvl1pPr algn="l">
              <a:defRPr/>
            </a:lvl1pPr>
          </a:lstStyle>
          <a:p>
            <a:r>
              <a:rPr lang="en-US" dirty="0"/>
              <a:t>CLICK TO EDIT</a:t>
            </a:r>
          </a:p>
        </p:txBody>
      </p:sp>
      <p:sp>
        <p:nvSpPr>
          <p:cNvPr id="3" name="Date Placeholder 2">
            <a:extLst>
              <a:ext uri="{FF2B5EF4-FFF2-40B4-BE49-F238E27FC236}">
                <a16:creationId xmlns:a16="http://schemas.microsoft.com/office/drawing/2014/main" id="{567E7492-4C35-0743-93F2-E0AB33A9D444}"/>
              </a:ext>
            </a:extLst>
          </p:cNvPr>
          <p:cNvSpPr>
            <a:spLocks noGrp="1"/>
          </p:cNvSpPr>
          <p:nvPr>
            <p:ph type="dt" sz="half" idx="10"/>
          </p:nvPr>
        </p:nvSpPr>
        <p:spPr/>
        <p:txBody>
          <a:bodyPr/>
          <a:lstStyle/>
          <a:p>
            <a:fld id="{64B36392-C021-4991-878E-16B6A3CDA6CD}" type="datetime1">
              <a:rPr lang="en-US" smtClean="0"/>
              <a:t>8/17/2023</a:t>
            </a:fld>
            <a:endParaRPr lang="en-US"/>
          </a:p>
        </p:txBody>
      </p:sp>
      <p:sp>
        <p:nvSpPr>
          <p:cNvPr id="4" name="Footer Placeholder 3">
            <a:extLst>
              <a:ext uri="{FF2B5EF4-FFF2-40B4-BE49-F238E27FC236}">
                <a16:creationId xmlns:a16="http://schemas.microsoft.com/office/drawing/2014/main" id="{0104FA6E-CA14-8F42-AABE-1BB93F33D7D2}"/>
              </a:ext>
            </a:extLst>
          </p:cNvPr>
          <p:cNvSpPr>
            <a:spLocks noGrp="1"/>
          </p:cNvSpPr>
          <p:nvPr>
            <p:ph type="ftr" sz="quarter" idx="11"/>
          </p:nvPr>
        </p:nvSpPr>
        <p:spPr/>
        <p:txBody>
          <a:bodyPr/>
          <a:lstStyle/>
          <a:p>
            <a:r>
              <a:rPr lang="en-US" dirty="0"/>
              <a:t>d2l@arizona.edu</a:t>
            </a:r>
          </a:p>
        </p:txBody>
      </p:sp>
      <p:sp>
        <p:nvSpPr>
          <p:cNvPr id="5" name="Slide Number Placeholder 4">
            <a:extLst>
              <a:ext uri="{FF2B5EF4-FFF2-40B4-BE49-F238E27FC236}">
                <a16:creationId xmlns:a16="http://schemas.microsoft.com/office/drawing/2014/main" id="{540DC5F6-BD03-B14C-99A5-C1BA11D8FB6E}"/>
              </a:ext>
            </a:extLst>
          </p:cNvPr>
          <p:cNvSpPr>
            <a:spLocks noGrp="1"/>
          </p:cNvSpPr>
          <p:nvPr>
            <p:ph type="sldNum" sz="quarter" idx="12"/>
          </p:nvPr>
        </p:nvSpPr>
        <p:spPr/>
        <p:txBody>
          <a:bodyPr/>
          <a:lstStyle/>
          <a:p>
            <a:fld id="{700218B6-5F41-7949-9587-E53605D8A74C}" type="slidenum">
              <a:rPr lang="en-US" smtClean="0"/>
              <a:t>‹#›</a:t>
            </a:fld>
            <a:endParaRPr lang="en-US"/>
          </a:p>
        </p:txBody>
      </p:sp>
      <p:sp>
        <p:nvSpPr>
          <p:cNvPr id="6" name="Rectangle 5">
            <a:extLst>
              <a:ext uri="{FF2B5EF4-FFF2-40B4-BE49-F238E27FC236}">
                <a16:creationId xmlns:a16="http://schemas.microsoft.com/office/drawing/2014/main" id="{07A09113-06FC-B94A-9665-CD49F4CCFD9C}"/>
              </a:ext>
            </a:extLst>
          </p:cNvPr>
          <p:cNvSpPr/>
          <p:nvPr userDrawn="1"/>
        </p:nvSpPr>
        <p:spPr>
          <a:xfrm>
            <a:off x="838200" y="2032000"/>
            <a:ext cx="4114800" cy="3568700"/>
          </a:xfrm>
          <a:prstGeom prst="rect">
            <a:avLst/>
          </a:prstGeom>
          <a:solidFill>
            <a:schemeClr val="bg1"/>
          </a:solidFill>
          <a:ln>
            <a:noFill/>
          </a:ln>
          <a:effectLst>
            <a:outerShdw blurRad="232684" dist="38100" dir="5400000" sx="101245" sy="101245" algn="t" rotWithShape="0">
              <a:srgbClr val="E2EAEC"/>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7">
            <a:extLst>
              <a:ext uri="{FF2B5EF4-FFF2-40B4-BE49-F238E27FC236}">
                <a16:creationId xmlns:a16="http://schemas.microsoft.com/office/drawing/2014/main" id="{CB195250-F546-D346-A650-D7BB3C90F9B1}"/>
              </a:ext>
            </a:extLst>
          </p:cNvPr>
          <p:cNvSpPr>
            <a:spLocks noGrp="1"/>
          </p:cNvSpPr>
          <p:nvPr>
            <p:ph sz="quarter" idx="13"/>
          </p:nvPr>
        </p:nvSpPr>
        <p:spPr>
          <a:xfrm>
            <a:off x="5346700" y="762000"/>
            <a:ext cx="6007100" cy="4838700"/>
          </a:xfrm>
        </p:spPr>
        <p:txBody>
          <a:bodyPr/>
          <a:lstStyle>
            <a:lvl1pPr marL="0" indent="0">
              <a:buNone/>
              <a:defRPr/>
            </a:lvl1pPr>
          </a:lstStyle>
          <a:p>
            <a:pPr lvl="0"/>
            <a:r>
              <a:rPr lang="en-US"/>
              <a:t>Click to edit Master text styles</a:t>
            </a:r>
          </a:p>
        </p:txBody>
      </p:sp>
      <p:sp>
        <p:nvSpPr>
          <p:cNvPr id="12" name="Text Placeholder 11">
            <a:extLst>
              <a:ext uri="{FF2B5EF4-FFF2-40B4-BE49-F238E27FC236}">
                <a16:creationId xmlns:a16="http://schemas.microsoft.com/office/drawing/2014/main" id="{6ECEB17F-9671-9043-B161-A41EE71ED01C}"/>
              </a:ext>
            </a:extLst>
          </p:cNvPr>
          <p:cNvSpPr>
            <a:spLocks noGrp="1"/>
          </p:cNvSpPr>
          <p:nvPr>
            <p:ph type="body" sz="quarter" idx="14"/>
          </p:nvPr>
        </p:nvSpPr>
        <p:spPr>
          <a:xfrm>
            <a:off x="1206500" y="2438400"/>
            <a:ext cx="3352800" cy="508000"/>
          </a:xfrm>
        </p:spPr>
        <p:txBody>
          <a:bodyPr/>
          <a:lstStyle>
            <a:lvl1pPr marL="0" indent="0" algn="ctr">
              <a:buNone/>
              <a:defRPr b="1"/>
            </a:lvl1pPr>
          </a:lstStyle>
          <a:p>
            <a:pPr lvl="0"/>
            <a:r>
              <a:rPr lang="en-US"/>
              <a:t>Click to edit Master text styles</a:t>
            </a:r>
          </a:p>
        </p:txBody>
      </p:sp>
      <p:sp>
        <p:nvSpPr>
          <p:cNvPr id="13" name="Text Placeholder 11">
            <a:extLst>
              <a:ext uri="{FF2B5EF4-FFF2-40B4-BE49-F238E27FC236}">
                <a16:creationId xmlns:a16="http://schemas.microsoft.com/office/drawing/2014/main" id="{9BE54627-4FDA-2D46-85B8-7182E4151816}"/>
              </a:ext>
            </a:extLst>
          </p:cNvPr>
          <p:cNvSpPr>
            <a:spLocks noGrp="1"/>
          </p:cNvSpPr>
          <p:nvPr>
            <p:ph type="body" sz="quarter" idx="15"/>
          </p:nvPr>
        </p:nvSpPr>
        <p:spPr>
          <a:xfrm>
            <a:off x="1206500" y="2997200"/>
            <a:ext cx="3352800" cy="2171700"/>
          </a:xfrm>
        </p:spPr>
        <p:txBody>
          <a:bodyPr>
            <a:normAutofit/>
          </a:bodyPr>
          <a:lstStyle>
            <a:lvl1pPr marL="0" indent="0" algn="ctr">
              <a:buNone/>
              <a:defRPr sz="2000" b="0"/>
            </a:lvl1pPr>
          </a:lstStyle>
          <a:p>
            <a:pPr lvl="0"/>
            <a:r>
              <a:rPr lang="en-US"/>
              <a:t>Click to edit Master text styles</a:t>
            </a:r>
          </a:p>
        </p:txBody>
      </p:sp>
    </p:spTree>
    <p:extLst>
      <p:ext uri="{BB962C8B-B14F-4D97-AF65-F5344CB8AC3E}">
        <p14:creationId xmlns:p14="http://schemas.microsoft.com/office/powerpoint/2010/main" val="1148354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3DE64-E024-104A-A74C-9529009DC0C6}"/>
              </a:ext>
            </a:extLst>
          </p:cNvPr>
          <p:cNvSpPr>
            <a:spLocks noGrp="1"/>
          </p:cNvSpPr>
          <p:nvPr>
            <p:ph type="title" hasCustomPrompt="1"/>
          </p:nvPr>
        </p:nvSpPr>
        <p:spPr/>
        <p:txBody>
          <a:bodyPr/>
          <a:lstStyle/>
          <a:p>
            <a:r>
              <a:rPr lang="en-US" dirty="0"/>
              <a:t>CLICK TO EDIT</a:t>
            </a:r>
          </a:p>
        </p:txBody>
      </p:sp>
      <p:sp>
        <p:nvSpPr>
          <p:cNvPr id="3" name="Date Placeholder 2">
            <a:extLst>
              <a:ext uri="{FF2B5EF4-FFF2-40B4-BE49-F238E27FC236}">
                <a16:creationId xmlns:a16="http://schemas.microsoft.com/office/drawing/2014/main" id="{78664B9B-DC63-9B4B-B7BE-38D019E5564F}"/>
              </a:ext>
            </a:extLst>
          </p:cNvPr>
          <p:cNvSpPr>
            <a:spLocks noGrp="1"/>
          </p:cNvSpPr>
          <p:nvPr>
            <p:ph type="dt" sz="half" idx="10"/>
          </p:nvPr>
        </p:nvSpPr>
        <p:spPr/>
        <p:txBody>
          <a:bodyPr/>
          <a:lstStyle/>
          <a:p>
            <a:fld id="{CC36FF5A-059B-48A8-86D1-0DF8B9157C0D}" type="datetime1">
              <a:rPr lang="en-US" smtClean="0"/>
              <a:t>8/17/2023</a:t>
            </a:fld>
            <a:endParaRPr lang="en-US"/>
          </a:p>
        </p:txBody>
      </p:sp>
      <p:sp>
        <p:nvSpPr>
          <p:cNvPr id="4" name="Footer Placeholder 3">
            <a:extLst>
              <a:ext uri="{FF2B5EF4-FFF2-40B4-BE49-F238E27FC236}">
                <a16:creationId xmlns:a16="http://schemas.microsoft.com/office/drawing/2014/main" id="{066265D5-D43F-5840-A8E1-54D311C14EA3}"/>
              </a:ext>
            </a:extLst>
          </p:cNvPr>
          <p:cNvSpPr>
            <a:spLocks noGrp="1"/>
          </p:cNvSpPr>
          <p:nvPr>
            <p:ph type="ftr" sz="quarter" idx="11"/>
          </p:nvPr>
        </p:nvSpPr>
        <p:spPr/>
        <p:txBody>
          <a:bodyPr/>
          <a:lstStyle/>
          <a:p>
            <a:r>
              <a:rPr lang="en-US" dirty="0"/>
              <a:t>d2l@arizona.edu</a:t>
            </a:r>
          </a:p>
        </p:txBody>
      </p:sp>
      <p:sp>
        <p:nvSpPr>
          <p:cNvPr id="5" name="Slide Number Placeholder 4">
            <a:extLst>
              <a:ext uri="{FF2B5EF4-FFF2-40B4-BE49-F238E27FC236}">
                <a16:creationId xmlns:a16="http://schemas.microsoft.com/office/drawing/2014/main" id="{5816469C-26DB-9243-BE02-EE717800A73E}"/>
              </a:ext>
            </a:extLst>
          </p:cNvPr>
          <p:cNvSpPr>
            <a:spLocks noGrp="1"/>
          </p:cNvSpPr>
          <p:nvPr>
            <p:ph type="sldNum" sz="quarter" idx="12"/>
          </p:nvPr>
        </p:nvSpPr>
        <p:spPr/>
        <p:txBody>
          <a:bodyPr/>
          <a:lstStyle/>
          <a:p>
            <a:fld id="{700218B6-5F41-7949-9587-E53605D8A74C}" type="slidenum">
              <a:rPr lang="en-US" smtClean="0"/>
              <a:t>‹#›</a:t>
            </a:fld>
            <a:endParaRPr lang="en-US"/>
          </a:p>
        </p:txBody>
      </p:sp>
      <p:sp>
        <p:nvSpPr>
          <p:cNvPr id="7" name="Text Placeholder 11">
            <a:extLst>
              <a:ext uri="{FF2B5EF4-FFF2-40B4-BE49-F238E27FC236}">
                <a16:creationId xmlns:a16="http://schemas.microsoft.com/office/drawing/2014/main" id="{3ED4E09C-BED7-C7E4-5FB1-070C6340F5B1}"/>
              </a:ext>
            </a:extLst>
          </p:cNvPr>
          <p:cNvSpPr>
            <a:spLocks noGrp="1"/>
          </p:cNvSpPr>
          <p:nvPr>
            <p:ph type="body" sz="quarter" idx="15"/>
          </p:nvPr>
        </p:nvSpPr>
        <p:spPr>
          <a:xfrm>
            <a:off x="838200" y="1911350"/>
            <a:ext cx="10515600" cy="3831528"/>
          </a:xfrm>
        </p:spPr>
        <p:txBody>
          <a:bodyPr>
            <a:normAutofit/>
          </a:bodyPr>
          <a:lstStyle>
            <a:lvl1pPr marL="342900" indent="-342900" algn="l">
              <a:buFont typeface="Arial" panose="020B0604020202020204" pitchFamily="34" charset="0"/>
              <a:buChar char="•"/>
              <a:defRPr sz="2000" b="0"/>
            </a:lvl1pPr>
          </a:lstStyle>
          <a:p>
            <a:pPr lvl="0"/>
            <a:r>
              <a:rPr lang="en-US"/>
              <a:t>Click to edit Master text styles</a:t>
            </a:r>
          </a:p>
        </p:txBody>
      </p:sp>
    </p:spTree>
    <p:extLst>
      <p:ext uri="{BB962C8B-B14F-4D97-AF65-F5344CB8AC3E}">
        <p14:creationId xmlns:p14="http://schemas.microsoft.com/office/powerpoint/2010/main" val="1158753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232BA-900A-AF49-A7CC-90F73E67B1DB}"/>
              </a:ext>
            </a:extLst>
          </p:cNvPr>
          <p:cNvSpPr>
            <a:spLocks noGrp="1"/>
          </p:cNvSpPr>
          <p:nvPr>
            <p:ph type="title" hasCustomPrompt="1"/>
          </p:nvPr>
        </p:nvSpPr>
        <p:spPr/>
        <p:txBody>
          <a:bodyPr/>
          <a:lstStyle/>
          <a:p>
            <a:r>
              <a:rPr lang="en-US" dirty="0"/>
              <a:t>CLICK TO EDIT</a:t>
            </a:r>
          </a:p>
        </p:txBody>
      </p:sp>
      <p:sp>
        <p:nvSpPr>
          <p:cNvPr id="3" name="Date Placeholder 2">
            <a:extLst>
              <a:ext uri="{FF2B5EF4-FFF2-40B4-BE49-F238E27FC236}">
                <a16:creationId xmlns:a16="http://schemas.microsoft.com/office/drawing/2014/main" id="{42E46872-0615-1549-9D98-F5038FDBE458}"/>
              </a:ext>
            </a:extLst>
          </p:cNvPr>
          <p:cNvSpPr>
            <a:spLocks noGrp="1"/>
          </p:cNvSpPr>
          <p:nvPr>
            <p:ph type="dt" sz="half" idx="10"/>
          </p:nvPr>
        </p:nvSpPr>
        <p:spPr/>
        <p:txBody>
          <a:bodyPr/>
          <a:lstStyle/>
          <a:p>
            <a:fld id="{9AB9A455-DB61-4427-9D7D-89CDB0FDB862}" type="datetime1">
              <a:rPr lang="en-US" smtClean="0"/>
              <a:t>8/17/2023</a:t>
            </a:fld>
            <a:endParaRPr lang="en-US"/>
          </a:p>
        </p:txBody>
      </p:sp>
      <p:sp>
        <p:nvSpPr>
          <p:cNvPr id="4" name="Footer Placeholder 3">
            <a:extLst>
              <a:ext uri="{FF2B5EF4-FFF2-40B4-BE49-F238E27FC236}">
                <a16:creationId xmlns:a16="http://schemas.microsoft.com/office/drawing/2014/main" id="{1F63A78A-850A-3142-97B0-9E9039DFAEFA}"/>
              </a:ext>
            </a:extLst>
          </p:cNvPr>
          <p:cNvSpPr>
            <a:spLocks noGrp="1"/>
          </p:cNvSpPr>
          <p:nvPr>
            <p:ph type="ftr" sz="quarter" idx="11"/>
          </p:nvPr>
        </p:nvSpPr>
        <p:spPr/>
        <p:txBody>
          <a:bodyPr/>
          <a:lstStyle/>
          <a:p>
            <a:r>
              <a:rPr lang="en-US"/>
              <a:t>d2l@arizona.edu</a:t>
            </a:r>
          </a:p>
        </p:txBody>
      </p:sp>
      <p:sp>
        <p:nvSpPr>
          <p:cNvPr id="5" name="Slide Number Placeholder 4">
            <a:extLst>
              <a:ext uri="{FF2B5EF4-FFF2-40B4-BE49-F238E27FC236}">
                <a16:creationId xmlns:a16="http://schemas.microsoft.com/office/drawing/2014/main" id="{A791DC98-16CE-EE49-98C0-B1EFEE7906D7}"/>
              </a:ext>
            </a:extLst>
          </p:cNvPr>
          <p:cNvSpPr>
            <a:spLocks noGrp="1"/>
          </p:cNvSpPr>
          <p:nvPr>
            <p:ph type="sldNum" sz="quarter" idx="12"/>
          </p:nvPr>
        </p:nvSpPr>
        <p:spPr/>
        <p:txBody>
          <a:bodyPr/>
          <a:lstStyle/>
          <a:p>
            <a:fld id="{700218B6-5F41-7949-9587-E53605D8A74C}" type="slidenum">
              <a:rPr lang="en-US" smtClean="0"/>
              <a:t>‹#›</a:t>
            </a:fld>
            <a:endParaRPr lang="en-US"/>
          </a:p>
        </p:txBody>
      </p:sp>
      <p:sp>
        <p:nvSpPr>
          <p:cNvPr id="7" name="Picture Placeholder 6">
            <a:extLst>
              <a:ext uri="{FF2B5EF4-FFF2-40B4-BE49-F238E27FC236}">
                <a16:creationId xmlns:a16="http://schemas.microsoft.com/office/drawing/2014/main" id="{263D5D97-AEC2-1246-9196-3C3C192ECE5D}"/>
              </a:ext>
            </a:extLst>
          </p:cNvPr>
          <p:cNvSpPr>
            <a:spLocks noGrp="1"/>
          </p:cNvSpPr>
          <p:nvPr>
            <p:ph type="pic" sz="quarter" idx="13" hasCustomPrompt="1"/>
          </p:nvPr>
        </p:nvSpPr>
        <p:spPr>
          <a:xfrm>
            <a:off x="0" y="1563688"/>
            <a:ext cx="12192000" cy="3478212"/>
          </a:xfrm>
        </p:spPr>
        <p:txBody>
          <a:bodyPr/>
          <a:lstStyle>
            <a:lvl1pPr marL="0" indent="0">
              <a:buNone/>
              <a:defRPr/>
            </a:lvl1pPr>
          </a:lstStyle>
          <a:p>
            <a:r>
              <a:rPr lang="en-US" dirty="0"/>
              <a:t>Picture</a:t>
            </a:r>
          </a:p>
        </p:txBody>
      </p:sp>
      <p:sp>
        <p:nvSpPr>
          <p:cNvPr id="9" name="Text Placeholder 8">
            <a:extLst>
              <a:ext uri="{FF2B5EF4-FFF2-40B4-BE49-F238E27FC236}">
                <a16:creationId xmlns:a16="http://schemas.microsoft.com/office/drawing/2014/main" id="{765F565F-C2C7-494D-AD65-E30CF448FEFE}"/>
              </a:ext>
            </a:extLst>
          </p:cNvPr>
          <p:cNvSpPr>
            <a:spLocks noGrp="1"/>
          </p:cNvSpPr>
          <p:nvPr>
            <p:ph type="body" sz="quarter" idx="14" hasCustomPrompt="1"/>
          </p:nvPr>
        </p:nvSpPr>
        <p:spPr>
          <a:xfrm>
            <a:off x="6565900" y="5041900"/>
            <a:ext cx="5130800" cy="698500"/>
          </a:xfrm>
        </p:spPr>
        <p:txBody>
          <a:bodyPr/>
          <a:lstStyle>
            <a:lvl1pPr marL="0" indent="0">
              <a:buNone/>
              <a:defRPr/>
            </a:lvl1pPr>
          </a:lstStyle>
          <a:p>
            <a:pPr lvl="0"/>
            <a:r>
              <a:rPr lang="en-US" dirty="0"/>
              <a:t>Caption</a:t>
            </a:r>
          </a:p>
        </p:txBody>
      </p:sp>
    </p:spTree>
    <p:extLst>
      <p:ext uri="{BB962C8B-B14F-4D97-AF65-F5344CB8AC3E}">
        <p14:creationId xmlns:p14="http://schemas.microsoft.com/office/powerpoint/2010/main" val="180969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292D39-ED1A-E241-89D1-A087060B9A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a:t>
            </a:r>
          </a:p>
        </p:txBody>
      </p:sp>
      <p:sp>
        <p:nvSpPr>
          <p:cNvPr id="3" name="Text Placeholder 2">
            <a:extLst>
              <a:ext uri="{FF2B5EF4-FFF2-40B4-BE49-F238E27FC236}">
                <a16:creationId xmlns:a16="http://schemas.microsoft.com/office/drawing/2014/main" id="{E2D00CFC-2715-FB4E-97A2-5E5C05CC7E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p:txBody>
      </p:sp>
      <p:sp>
        <p:nvSpPr>
          <p:cNvPr id="4" name="Date Placeholder 3">
            <a:extLst>
              <a:ext uri="{FF2B5EF4-FFF2-40B4-BE49-F238E27FC236}">
                <a16:creationId xmlns:a16="http://schemas.microsoft.com/office/drawing/2014/main" id="{5FA7028C-1476-AD46-A477-51AF0ED68A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BCEB39-DE51-47BF-9F8E-224999EFF48B}" type="datetime1">
              <a:rPr lang="en-US" smtClean="0"/>
              <a:t>8/17/2023</a:t>
            </a:fld>
            <a:endParaRPr lang="en-US"/>
          </a:p>
        </p:txBody>
      </p:sp>
      <p:sp>
        <p:nvSpPr>
          <p:cNvPr id="5" name="Footer Placeholder 4">
            <a:extLst>
              <a:ext uri="{FF2B5EF4-FFF2-40B4-BE49-F238E27FC236}">
                <a16:creationId xmlns:a16="http://schemas.microsoft.com/office/drawing/2014/main" id="{31F049E3-1396-F14A-9E9E-CA057FDAB2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solidFill>
              </a:defRPr>
            </a:lvl1pPr>
          </a:lstStyle>
          <a:p>
            <a:r>
              <a:rPr lang="en-US"/>
              <a:t>d2l@arizona.edu</a:t>
            </a:r>
            <a:endParaRPr lang="en-US" dirty="0"/>
          </a:p>
        </p:txBody>
      </p:sp>
      <p:sp>
        <p:nvSpPr>
          <p:cNvPr id="6" name="Slide Number Placeholder 5">
            <a:extLst>
              <a:ext uri="{FF2B5EF4-FFF2-40B4-BE49-F238E27FC236}">
                <a16:creationId xmlns:a16="http://schemas.microsoft.com/office/drawing/2014/main" id="{C08B0B23-1567-AD4F-BC90-98F2A4384C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0218B6-5F41-7949-9587-E53605D8A74C}" type="slidenum">
              <a:rPr lang="en-US" smtClean="0"/>
              <a:t>‹#›</a:t>
            </a:fld>
            <a:endParaRPr lang="en-US"/>
          </a:p>
        </p:txBody>
      </p:sp>
      <p:pic>
        <p:nvPicPr>
          <p:cNvPr id="8" name="Picture 7" descr="A picture containing text, indoor&#10;&#10;Description automatically generated">
            <a:extLst>
              <a:ext uri="{FF2B5EF4-FFF2-40B4-BE49-F238E27FC236}">
                <a16:creationId xmlns:a16="http://schemas.microsoft.com/office/drawing/2014/main" id="{909494C5-28F5-0748-BFCE-C54DD491B68F}"/>
              </a:ext>
            </a:extLst>
          </p:cNvPr>
          <p:cNvPicPr>
            <a:picLocks noChangeAspect="1"/>
          </p:cNvPicPr>
          <p:nvPr userDrawn="1"/>
        </p:nvPicPr>
        <p:blipFill rotWithShape="1">
          <a:blip r:embed="rId10"/>
          <a:srcRect l="32466" r="2871" b="36986"/>
          <a:stretch/>
        </p:blipFill>
        <p:spPr>
          <a:xfrm>
            <a:off x="0" y="4988560"/>
            <a:ext cx="4795935" cy="1869440"/>
          </a:xfrm>
          <a:prstGeom prst="rect">
            <a:avLst/>
          </a:prstGeom>
        </p:spPr>
      </p:pic>
      <p:pic>
        <p:nvPicPr>
          <p:cNvPr id="9" name="Picture 8" descr="A picture containing text, outdoor, sign&#10;&#10;Description automatically generated">
            <a:extLst>
              <a:ext uri="{FF2B5EF4-FFF2-40B4-BE49-F238E27FC236}">
                <a16:creationId xmlns:a16="http://schemas.microsoft.com/office/drawing/2014/main" id="{FBD3CB89-7BC9-00B0-98BD-34A348CF3CA0}"/>
              </a:ext>
            </a:extLst>
          </p:cNvPr>
          <p:cNvPicPr>
            <a:picLocks noChangeAspect="1"/>
          </p:cNvPicPr>
          <p:nvPr userDrawn="1"/>
        </p:nvPicPr>
        <p:blipFill>
          <a:blip r:embed="rId11"/>
          <a:stretch>
            <a:fillRect/>
          </a:stretch>
        </p:blipFill>
        <p:spPr>
          <a:xfrm>
            <a:off x="9100820" y="5885180"/>
            <a:ext cx="2717800" cy="635000"/>
          </a:xfrm>
          <a:prstGeom prst="rect">
            <a:avLst/>
          </a:prstGeom>
        </p:spPr>
      </p:pic>
    </p:spTree>
    <p:extLst>
      <p:ext uri="{BB962C8B-B14F-4D97-AF65-F5344CB8AC3E}">
        <p14:creationId xmlns:p14="http://schemas.microsoft.com/office/powerpoint/2010/main" val="33133574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hf sldNum="0" hdr="0" dt="0"/>
  <p:txStyles>
    <p:titleStyle>
      <a:lvl1pPr algn="ctr" defTabSz="914400" rtl="0" eaLnBrk="1" latinLnBrk="0" hangingPunct="1">
        <a:lnSpc>
          <a:spcPct val="90000"/>
        </a:lnSpc>
        <a:spcBef>
          <a:spcPct val="0"/>
        </a:spcBef>
        <a:buNone/>
        <a:defRPr sz="5400" b="1" kern="1200" spc="0">
          <a:solidFill>
            <a:schemeClr val="tx1"/>
          </a:solidFill>
          <a:latin typeface="+mn-lt"/>
          <a:ea typeface="Verdana" panose="020B0604030504040204" pitchFamily="34" charset="0"/>
          <a:cs typeface="Verdana" panose="020B0604030504040204"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50000"/>
              <a:lumOff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50000"/>
              <a:lumOff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50000"/>
              <a:lumOff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50000"/>
              <a:lumOff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44" userDrawn="1">
          <p15:clr>
            <a:srgbClr val="F26B43"/>
          </p15:clr>
        </p15:guide>
        <p15:guide id="2" pos="7512" userDrawn="1">
          <p15:clr>
            <a:srgbClr val="F26B43"/>
          </p15:clr>
        </p15:guide>
        <p15:guide id="3" pos="168" userDrawn="1">
          <p15:clr>
            <a:srgbClr val="F26B43"/>
          </p15:clr>
        </p15:guide>
        <p15:guide id="4" orient="horz" pos="4152" userDrawn="1">
          <p15:clr>
            <a:srgbClr val="F26B43"/>
          </p15:clr>
        </p15:guide>
        <p15:guide id="5" pos="312" userDrawn="1">
          <p15:clr>
            <a:srgbClr val="F26B43"/>
          </p15:clr>
        </p15:guide>
        <p15:guide id="6" orient="horz" pos="288" userDrawn="1">
          <p15:clr>
            <a:srgbClr val="F26B43"/>
          </p15:clr>
        </p15:guide>
        <p15:guide id="7" pos="7368" userDrawn="1">
          <p15:clr>
            <a:srgbClr val="F26B43"/>
          </p15:clr>
        </p15:guide>
        <p15:guide id="8" orient="horz" pos="4008" userDrawn="1">
          <p15:clr>
            <a:srgbClr val="F26B43"/>
          </p15:clr>
        </p15:guide>
        <p15:guide id="9" orient="horz" pos="2736" userDrawn="1">
          <p15:clr>
            <a:srgbClr val="F26B43"/>
          </p15:clr>
        </p15:guide>
        <p15:guide id="10" orient="horz" pos="225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support.zoom.us/hc/en-us/articles/10626189439501-Using-Zoom-Team-Chat-with-LTI-Pro"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support.zoom.us/hc/en-us/articles/9862812136205-Creating-and-using-continuous-meeting-chat" TargetMode="External"/><Relationship Id="rId2" Type="http://schemas.openxmlformats.org/officeDocument/2006/relationships/hyperlink" Target="https://support.zoom.us/hc/en-us/articles/12139694269965" TargetMode="External"/><Relationship Id="rId1" Type="http://schemas.openxmlformats.org/officeDocument/2006/relationships/slideLayout" Target="../slideLayouts/slideLayout7.xml"/><Relationship Id="rId4" Type="http://schemas.openxmlformats.org/officeDocument/2006/relationships/hyperlink" Target="https://support.zoom.us/hc/en-us/articles/17486619670413-Frequently-asked-questions-for-Continuous-Meeting-Chat"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hyperlink" Target="https://support.zoom.us/hc/en-us/articles/11402068443021"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hyperlink" Target="https://ucatt.arizona.edu/events/events-calendar"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d2l@arizona.edu"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https://ucatt.arizona.edu/technologies/overview" TargetMode="External"/><Relationship Id="rId2" Type="http://schemas.openxmlformats.org/officeDocument/2006/relationships/hyperlink" Target="mailto:d2l@arizona.edu" TargetMode="External"/><Relationship Id="rId1" Type="http://schemas.openxmlformats.org/officeDocument/2006/relationships/slideLayout" Target="../slideLayouts/slideLayout7.xml"/><Relationship Id="rId4" Type="http://schemas.openxmlformats.org/officeDocument/2006/relationships/hyperlink" Target="https://help.d2l.arizona.edu/Schedule-Zoom-Consult2"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support.zoom.us/hc/en-us/articles/360042414611-Release-notes-for-Zoom-Client"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help.d2l.arizona.edu/zoom"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hyperlink" Target="https://support.zoom.us/hc/en-us/articles/14187364038157-Using-LTI-Easy-Scheduler-for-office-hours"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support.zoom.us/hc/en-us/articles/13172630684045-Using-course-level-publishing" TargetMode="External"/><Relationship Id="rId2" Type="http://schemas.openxmlformats.org/officeDocument/2006/relationships/hyperlink" Target="https://support.zoom.us/hc/en-us/articles/203741855"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s://support.zoom.us/hc/en-us/articles/11650733511949-Syncing-attendance-report-with-D2L-Gradebook"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1323D-FDE1-1B85-4C4D-91FE61413FFC}"/>
              </a:ext>
            </a:extLst>
          </p:cNvPr>
          <p:cNvSpPr>
            <a:spLocks noGrp="1"/>
          </p:cNvSpPr>
          <p:nvPr>
            <p:ph type="ctrTitle"/>
          </p:nvPr>
        </p:nvSpPr>
        <p:spPr/>
        <p:txBody>
          <a:bodyPr/>
          <a:lstStyle/>
          <a:p>
            <a:r>
              <a:rPr lang="en-US" dirty="0"/>
              <a:t>NEW FEATURES OF </a:t>
            </a:r>
          </a:p>
        </p:txBody>
      </p:sp>
      <p:sp>
        <p:nvSpPr>
          <p:cNvPr id="3" name="Subtitle 2">
            <a:extLst>
              <a:ext uri="{FF2B5EF4-FFF2-40B4-BE49-F238E27FC236}">
                <a16:creationId xmlns:a16="http://schemas.microsoft.com/office/drawing/2014/main" id="{DCBC74EC-B438-2A95-71E7-5A65CCFD1754}"/>
              </a:ext>
            </a:extLst>
          </p:cNvPr>
          <p:cNvSpPr>
            <a:spLocks noGrp="1"/>
          </p:cNvSpPr>
          <p:nvPr>
            <p:ph type="subTitle" idx="1"/>
          </p:nvPr>
        </p:nvSpPr>
        <p:spPr>
          <a:xfrm>
            <a:off x="1524000" y="3723341"/>
            <a:ext cx="9144000" cy="1655762"/>
          </a:xfrm>
        </p:spPr>
        <p:txBody>
          <a:bodyPr>
            <a:normAutofit/>
          </a:bodyPr>
          <a:lstStyle/>
          <a:p>
            <a:r>
              <a:rPr lang="en-US" dirty="0"/>
              <a:t>Josh Butcher – Assistant Director, Instructional Technologies</a:t>
            </a:r>
          </a:p>
          <a:p>
            <a:r>
              <a:rPr lang="en-US" sz="2000" dirty="0"/>
              <a:t>Webinar offered by:</a:t>
            </a:r>
          </a:p>
          <a:p>
            <a:pPr marL="342900" indent="-342900">
              <a:buFont typeface="Wingdings" panose="05000000000000000000" pitchFamily="2" charset="2"/>
              <a:buChar char="Ø"/>
            </a:pPr>
            <a:r>
              <a:rPr lang="en-US" sz="2000" dirty="0"/>
              <a:t>University Center for Assessment, Teaching, &amp; Technology (UCATT)</a:t>
            </a:r>
          </a:p>
          <a:p>
            <a:pPr marL="342900" indent="-342900">
              <a:buFont typeface="Wingdings" panose="05000000000000000000" pitchFamily="2" charset="2"/>
              <a:buChar char="Ø"/>
            </a:pPr>
            <a:r>
              <a:rPr lang="en-US" sz="2000" dirty="0"/>
              <a:t>UITS Collaborative and Academic Technologies</a:t>
            </a:r>
          </a:p>
        </p:txBody>
      </p:sp>
      <p:pic>
        <p:nvPicPr>
          <p:cNvPr id="5" name="Picture 4" descr="Zoom Icon">
            <a:extLst>
              <a:ext uri="{FF2B5EF4-FFF2-40B4-BE49-F238E27FC236}">
                <a16:creationId xmlns:a16="http://schemas.microsoft.com/office/drawing/2014/main" id="{58CCF4DB-9878-9182-68B3-CD7BD01BE97B}"/>
              </a:ext>
            </a:extLst>
          </p:cNvPr>
          <p:cNvPicPr>
            <a:picLocks noChangeAspect="1"/>
          </p:cNvPicPr>
          <p:nvPr/>
        </p:nvPicPr>
        <p:blipFill>
          <a:blip r:embed="rId2"/>
          <a:stretch>
            <a:fillRect/>
          </a:stretch>
        </p:blipFill>
        <p:spPr>
          <a:xfrm>
            <a:off x="7191377" y="2750456"/>
            <a:ext cx="2800349" cy="635679"/>
          </a:xfrm>
          <a:prstGeom prst="rect">
            <a:avLst/>
          </a:prstGeom>
        </p:spPr>
      </p:pic>
      <p:sp>
        <p:nvSpPr>
          <p:cNvPr id="8" name="Footer Placeholder 7">
            <a:extLst>
              <a:ext uri="{FF2B5EF4-FFF2-40B4-BE49-F238E27FC236}">
                <a16:creationId xmlns:a16="http://schemas.microsoft.com/office/drawing/2014/main" id="{C1D14EF9-7C96-3653-B5E1-2C08FCC36C76}"/>
              </a:ext>
            </a:extLst>
          </p:cNvPr>
          <p:cNvSpPr>
            <a:spLocks noGrp="1"/>
          </p:cNvSpPr>
          <p:nvPr>
            <p:ph type="ftr" sz="quarter" idx="11"/>
          </p:nvPr>
        </p:nvSpPr>
        <p:spPr/>
        <p:txBody>
          <a:bodyPr/>
          <a:lstStyle/>
          <a:p>
            <a:r>
              <a:rPr lang="en-US"/>
              <a:t>d2l@arizona.edu</a:t>
            </a:r>
            <a:endParaRPr lang="en-US" dirty="0"/>
          </a:p>
        </p:txBody>
      </p:sp>
    </p:spTree>
    <p:extLst>
      <p:ext uri="{BB962C8B-B14F-4D97-AF65-F5344CB8AC3E}">
        <p14:creationId xmlns:p14="http://schemas.microsoft.com/office/powerpoint/2010/main" val="10533492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D3A83-26C1-7697-D6D7-6C25248EBD7D}"/>
              </a:ext>
            </a:extLst>
          </p:cNvPr>
          <p:cNvSpPr>
            <a:spLocks noGrp="1"/>
          </p:cNvSpPr>
          <p:nvPr>
            <p:ph type="title"/>
          </p:nvPr>
        </p:nvSpPr>
        <p:spPr/>
        <p:txBody>
          <a:bodyPr>
            <a:noAutofit/>
          </a:bodyPr>
          <a:lstStyle/>
          <a:p>
            <a:r>
              <a:rPr lang="en-US" sz="4000" dirty="0"/>
              <a:t>D2L Integration – Zoom Team Chat for Courses</a:t>
            </a:r>
          </a:p>
        </p:txBody>
      </p:sp>
      <p:sp>
        <p:nvSpPr>
          <p:cNvPr id="3" name="Footer Placeholder 2">
            <a:extLst>
              <a:ext uri="{FF2B5EF4-FFF2-40B4-BE49-F238E27FC236}">
                <a16:creationId xmlns:a16="http://schemas.microsoft.com/office/drawing/2014/main" id="{AB2BCC07-A62C-8598-AC3A-66390D3605A0}"/>
              </a:ext>
            </a:extLst>
          </p:cNvPr>
          <p:cNvSpPr>
            <a:spLocks noGrp="1"/>
          </p:cNvSpPr>
          <p:nvPr>
            <p:ph type="ftr" sz="quarter" idx="11"/>
          </p:nvPr>
        </p:nvSpPr>
        <p:spPr/>
        <p:txBody>
          <a:bodyPr/>
          <a:lstStyle/>
          <a:p>
            <a:r>
              <a:rPr lang="en-US"/>
              <a:t>d2l@arizona.edu</a:t>
            </a:r>
            <a:endParaRPr lang="en-US" dirty="0"/>
          </a:p>
        </p:txBody>
      </p:sp>
      <p:sp>
        <p:nvSpPr>
          <p:cNvPr id="4" name="Text Placeholder 3">
            <a:extLst>
              <a:ext uri="{FF2B5EF4-FFF2-40B4-BE49-F238E27FC236}">
                <a16:creationId xmlns:a16="http://schemas.microsoft.com/office/drawing/2014/main" id="{A0E78F96-3EDC-76D1-4873-8282D30EB027}"/>
              </a:ext>
            </a:extLst>
          </p:cNvPr>
          <p:cNvSpPr>
            <a:spLocks noGrp="1"/>
          </p:cNvSpPr>
          <p:nvPr>
            <p:ph type="body" sz="quarter" idx="15"/>
          </p:nvPr>
        </p:nvSpPr>
        <p:spPr/>
        <p:txBody>
          <a:bodyPr>
            <a:normAutofit/>
          </a:bodyPr>
          <a:lstStyle/>
          <a:p>
            <a:pPr algn="l"/>
            <a:r>
              <a:rPr lang="en-US" dirty="0"/>
              <a:t>I</a:t>
            </a:r>
            <a:r>
              <a:rPr lang="en-US" b="0" i="0" dirty="0">
                <a:effectLst/>
              </a:rPr>
              <a:t>nstructors can have Zoom Team Chat channels automatically created and managed using their course roster. </a:t>
            </a:r>
          </a:p>
          <a:p>
            <a:pPr algn="l"/>
            <a:endParaRPr lang="en-US" dirty="0"/>
          </a:p>
          <a:p>
            <a:pPr algn="l"/>
            <a:r>
              <a:rPr lang="en-US" dirty="0"/>
              <a:t>Within a D2L course, select </a:t>
            </a:r>
            <a:r>
              <a:rPr lang="en-US" b="1" dirty="0"/>
              <a:t>UA Tools &gt; .Zoom</a:t>
            </a:r>
            <a:r>
              <a:rPr lang="en-US" dirty="0"/>
              <a:t>.</a:t>
            </a:r>
          </a:p>
          <a:p>
            <a:pPr algn="l"/>
            <a:r>
              <a:rPr lang="en-US" dirty="0"/>
              <a:t>Select the </a:t>
            </a:r>
            <a:r>
              <a:rPr lang="en-US" b="1" dirty="0"/>
              <a:t>3 dots </a:t>
            </a:r>
            <a:r>
              <a:rPr lang="en-US" dirty="0"/>
              <a:t>button.</a:t>
            </a:r>
          </a:p>
          <a:p>
            <a:pPr algn="l"/>
            <a:r>
              <a:rPr lang="en-US" dirty="0"/>
              <a:t>Select </a:t>
            </a:r>
            <a:r>
              <a:rPr lang="en-US" b="1" dirty="0"/>
              <a:t>Create a Zoom Chat Channel</a:t>
            </a:r>
          </a:p>
          <a:p>
            <a:pPr algn="l"/>
            <a:endParaRPr lang="en-US" dirty="0"/>
          </a:p>
          <a:p>
            <a:pPr algn="l"/>
            <a:endParaRPr lang="en-US" dirty="0"/>
          </a:p>
          <a:p>
            <a:pPr marL="0" indent="0" algn="l">
              <a:buNone/>
            </a:pPr>
            <a:r>
              <a:rPr lang="en-US" dirty="0">
                <a:hlinkClick r:id="rId2"/>
              </a:rPr>
              <a:t>Using Zoom Team Chat with a D2L Course</a:t>
            </a:r>
            <a:endParaRPr lang="en-US" dirty="0"/>
          </a:p>
        </p:txBody>
      </p:sp>
      <p:pic>
        <p:nvPicPr>
          <p:cNvPr id="6" name="Picture 5" descr="Create a Zoom Chat channel menu option">
            <a:extLst>
              <a:ext uri="{FF2B5EF4-FFF2-40B4-BE49-F238E27FC236}">
                <a16:creationId xmlns:a16="http://schemas.microsoft.com/office/drawing/2014/main" id="{3E857FE6-B032-E1DA-17E5-F4860F0C327A}"/>
              </a:ext>
            </a:extLst>
          </p:cNvPr>
          <p:cNvPicPr>
            <a:picLocks noChangeAspect="1"/>
          </p:cNvPicPr>
          <p:nvPr/>
        </p:nvPicPr>
        <p:blipFill>
          <a:blip r:embed="rId3"/>
          <a:stretch>
            <a:fillRect/>
          </a:stretch>
        </p:blipFill>
        <p:spPr>
          <a:xfrm>
            <a:off x="8515705" y="2962932"/>
            <a:ext cx="2838095" cy="2666667"/>
          </a:xfrm>
          <a:prstGeom prst="rect">
            <a:avLst/>
          </a:prstGeom>
        </p:spPr>
      </p:pic>
    </p:spTree>
    <p:extLst>
      <p:ext uri="{BB962C8B-B14F-4D97-AF65-F5344CB8AC3E}">
        <p14:creationId xmlns:p14="http://schemas.microsoft.com/office/powerpoint/2010/main" val="1063723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D3A83-26C1-7697-D6D7-6C25248EBD7D}"/>
              </a:ext>
            </a:extLst>
          </p:cNvPr>
          <p:cNvSpPr>
            <a:spLocks noGrp="1"/>
          </p:cNvSpPr>
          <p:nvPr>
            <p:ph type="title"/>
          </p:nvPr>
        </p:nvSpPr>
        <p:spPr/>
        <p:txBody>
          <a:bodyPr>
            <a:normAutofit/>
          </a:bodyPr>
          <a:lstStyle/>
          <a:p>
            <a:r>
              <a:rPr lang="en-US" sz="4000" dirty="0"/>
              <a:t>Share Multiple Desktop Screens</a:t>
            </a:r>
          </a:p>
        </p:txBody>
      </p:sp>
      <p:sp>
        <p:nvSpPr>
          <p:cNvPr id="3" name="Footer Placeholder 2">
            <a:extLst>
              <a:ext uri="{FF2B5EF4-FFF2-40B4-BE49-F238E27FC236}">
                <a16:creationId xmlns:a16="http://schemas.microsoft.com/office/drawing/2014/main" id="{AB2BCC07-A62C-8598-AC3A-66390D3605A0}"/>
              </a:ext>
            </a:extLst>
          </p:cNvPr>
          <p:cNvSpPr>
            <a:spLocks noGrp="1"/>
          </p:cNvSpPr>
          <p:nvPr>
            <p:ph type="ftr" sz="quarter" idx="11"/>
          </p:nvPr>
        </p:nvSpPr>
        <p:spPr/>
        <p:txBody>
          <a:bodyPr/>
          <a:lstStyle/>
          <a:p>
            <a:r>
              <a:rPr lang="en-US"/>
              <a:t>d2l@arizona.edu</a:t>
            </a:r>
            <a:endParaRPr lang="en-US" dirty="0"/>
          </a:p>
        </p:txBody>
      </p:sp>
      <p:sp>
        <p:nvSpPr>
          <p:cNvPr id="4" name="Text Placeholder 3">
            <a:extLst>
              <a:ext uri="{FF2B5EF4-FFF2-40B4-BE49-F238E27FC236}">
                <a16:creationId xmlns:a16="http://schemas.microsoft.com/office/drawing/2014/main" id="{A0E78F96-3EDC-76D1-4873-8282D30EB027}"/>
              </a:ext>
            </a:extLst>
          </p:cNvPr>
          <p:cNvSpPr>
            <a:spLocks noGrp="1"/>
          </p:cNvSpPr>
          <p:nvPr>
            <p:ph type="body" sz="quarter" idx="15"/>
          </p:nvPr>
        </p:nvSpPr>
        <p:spPr/>
        <p:txBody>
          <a:bodyPr>
            <a:normAutofit/>
          </a:bodyPr>
          <a:lstStyle/>
          <a:p>
            <a:pPr algn="l"/>
            <a:r>
              <a:rPr lang="en-US" b="0" i="0" dirty="0">
                <a:effectLst/>
              </a:rPr>
              <a:t>Screen sharing has been enhanced to allow meeting participants to share 2 desktop screens at once. Previously, participants could only share one desktop or multiple different open programs at the same time.</a:t>
            </a:r>
            <a:br>
              <a:rPr lang="en-US" b="0" i="0" dirty="0">
                <a:effectLst/>
              </a:rPr>
            </a:br>
            <a:endParaRPr lang="en-US" b="0" i="0" dirty="0">
              <a:effectLst/>
            </a:endParaRPr>
          </a:p>
          <a:p>
            <a:pPr marL="457200" indent="-457200" algn="l">
              <a:buFont typeface="+mj-lt"/>
              <a:buAutoNum type="arabicPeriod"/>
            </a:pPr>
            <a:r>
              <a:rPr lang="en-US" dirty="0"/>
              <a:t>Select </a:t>
            </a:r>
            <a:r>
              <a:rPr lang="en-US" b="1" dirty="0"/>
              <a:t>Share Screen </a:t>
            </a:r>
            <a:r>
              <a:rPr lang="en-US" dirty="0"/>
              <a:t>button in meeting toolbar.</a:t>
            </a:r>
          </a:p>
          <a:p>
            <a:pPr marL="457200" indent="-457200" algn="l">
              <a:buFont typeface="+mj-lt"/>
              <a:buAutoNum type="arabicPeriod"/>
            </a:pPr>
            <a:r>
              <a:rPr lang="en-US" dirty="0"/>
              <a:t>Hold down </a:t>
            </a:r>
            <a:r>
              <a:rPr lang="en-US" b="1" dirty="0"/>
              <a:t>Ctrl</a:t>
            </a:r>
            <a:r>
              <a:rPr lang="en-US" dirty="0"/>
              <a:t> key (PC) or </a:t>
            </a:r>
            <a:r>
              <a:rPr lang="en-US" b="1" dirty="0"/>
              <a:t>Shift</a:t>
            </a:r>
            <a:r>
              <a:rPr lang="en-US" dirty="0"/>
              <a:t> key (Mac) and select </a:t>
            </a:r>
            <a:r>
              <a:rPr lang="en-US" b="1" dirty="0"/>
              <a:t>multiple desktop screens</a:t>
            </a:r>
            <a:r>
              <a:rPr lang="en-US" dirty="0"/>
              <a:t>. </a:t>
            </a:r>
          </a:p>
          <a:p>
            <a:pPr marL="457200" indent="-457200" algn="l">
              <a:buFont typeface="+mj-lt"/>
              <a:buAutoNum type="arabicPeriod"/>
            </a:pPr>
            <a:r>
              <a:rPr lang="en-US" dirty="0"/>
              <a:t>Select </a:t>
            </a:r>
            <a:r>
              <a:rPr lang="en-US" b="1" dirty="0"/>
              <a:t>Share</a:t>
            </a:r>
            <a:r>
              <a:rPr lang="en-US" dirty="0"/>
              <a:t> button.</a:t>
            </a:r>
          </a:p>
          <a:p>
            <a:pPr algn="l"/>
            <a:endParaRPr lang="en-US" dirty="0"/>
          </a:p>
        </p:txBody>
      </p:sp>
    </p:spTree>
    <p:extLst>
      <p:ext uri="{BB962C8B-B14F-4D97-AF65-F5344CB8AC3E}">
        <p14:creationId xmlns:p14="http://schemas.microsoft.com/office/powerpoint/2010/main" val="31569023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D3A83-26C1-7697-D6D7-6C25248EBD7D}"/>
              </a:ext>
            </a:extLst>
          </p:cNvPr>
          <p:cNvSpPr>
            <a:spLocks noGrp="1"/>
          </p:cNvSpPr>
          <p:nvPr>
            <p:ph type="title"/>
          </p:nvPr>
        </p:nvSpPr>
        <p:spPr/>
        <p:txBody>
          <a:bodyPr>
            <a:normAutofit/>
          </a:bodyPr>
          <a:lstStyle/>
          <a:p>
            <a:r>
              <a:rPr lang="en-US" sz="4000" dirty="0"/>
              <a:t>Suspend Participant Activities Enhancement for Breakout Rooms</a:t>
            </a:r>
          </a:p>
        </p:txBody>
      </p:sp>
      <p:sp>
        <p:nvSpPr>
          <p:cNvPr id="3" name="Footer Placeholder 2">
            <a:extLst>
              <a:ext uri="{FF2B5EF4-FFF2-40B4-BE49-F238E27FC236}">
                <a16:creationId xmlns:a16="http://schemas.microsoft.com/office/drawing/2014/main" id="{AB2BCC07-A62C-8598-AC3A-66390D3605A0}"/>
              </a:ext>
            </a:extLst>
          </p:cNvPr>
          <p:cNvSpPr>
            <a:spLocks noGrp="1"/>
          </p:cNvSpPr>
          <p:nvPr>
            <p:ph type="ftr" sz="quarter" idx="11"/>
          </p:nvPr>
        </p:nvSpPr>
        <p:spPr/>
        <p:txBody>
          <a:bodyPr/>
          <a:lstStyle/>
          <a:p>
            <a:r>
              <a:rPr lang="en-US"/>
              <a:t>d2l@arizona.edu</a:t>
            </a:r>
            <a:endParaRPr lang="en-US" dirty="0"/>
          </a:p>
        </p:txBody>
      </p:sp>
      <p:sp>
        <p:nvSpPr>
          <p:cNvPr id="4" name="Text Placeholder 3">
            <a:extLst>
              <a:ext uri="{FF2B5EF4-FFF2-40B4-BE49-F238E27FC236}">
                <a16:creationId xmlns:a16="http://schemas.microsoft.com/office/drawing/2014/main" id="{A0E78F96-3EDC-76D1-4873-8282D30EB027}"/>
              </a:ext>
            </a:extLst>
          </p:cNvPr>
          <p:cNvSpPr>
            <a:spLocks noGrp="1"/>
          </p:cNvSpPr>
          <p:nvPr>
            <p:ph type="body" sz="quarter" idx="15"/>
          </p:nvPr>
        </p:nvSpPr>
        <p:spPr/>
        <p:txBody>
          <a:bodyPr>
            <a:normAutofit/>
          </a:bodyPr>
          <a:lstStyle/>
          <a:p>
            <a:pPr algn="l"/>
            <a:r>
              <a:rPr lang="en-US" b="0" i="0" dirty="0">
                <a:effectLst/>
              </a:rPr>
              <a:t>When the host of the meeting uses the </a:t>
            </a:r>
            <a:r>
              <a:rPr lang="en-US" b="1" i="0" dirty="0">
                <a:effectLst/>
              </a:rPr>
              <a:t>Suspend Participant Activities</a:t>
            </a:r>
            <a:r>
              <a:rPr lang="en-US" b="0" i="0" dirty="0">
                <a:effectLst/>
              </a:rPr>
              <a:t> option under </a:t>
            </a:r>
            <a:r>
              <a:rPr lang="en-US" b="1" i="0" dirty="0">
                <a:effectLst/>
              </a:rPr>
              <a:t>Security</a:t>
            </a:r>
            <a:r>
              <a:rPr lang="en-US" b="0" i="0" dirty="0">
                <a:effectLst/>
              </a:rPr>
              <a:t> controls, in addition to stopping all screen shares, video, and audio, all breakout rooms will be closed and participants are returned to the main session. Previously, breakout rooms were unaffected by this security control.</a:t>
            </a:r>
            <a:endParaRPr lang="en-US" dirty="0"/>
          </a:p>
        </p:txBody>
      </p:sp>
    </p:spTree>
    <p:extLst>
      <p:ext uri="{BB962C8B-B14F-4D97-AF65-F5344CB8AC3E}">
        <p14:creationId xmlns:p14="http://schemas.microsoft.com/office/powerpoint/2010/main" val="30016513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D3A83-26C1-7697-D6D7-6C25248EBD7D}"/>
              </a:ext>
            </a:extLst>
          </p:cNvPr>
          <p:cNvSpPr>
            <a:spLocks noGrp="1"/>
          </p:cNvSpPr>
          <p:nvPr>
            <p:ph type="title"/>
          </p:nvPr>
        </p:nvSpPr>
        <p:spPr/>
        <p:txBody>
          <a:bodyPr>
            <a:normAutofit/>
          </a:bodyPr>
          <a:lstStyle/>
          <a:p>
            <a:r>
              <a:rPr lang="en-US" sz="4000" dirty="0"/>
              <a:t>Raise Hand Enhancements</a:t>
            </a:r>
          </a:p>
        </p:txBody>
      </p:sp>
      <p:sp>
        <p:nvSpPr>
          <p:cNvPr id="3" name="Footer Placeholder 2">
            <a:extLst>
              <a:ext uri="{FF2B5EF4-FFF2-40B4-BE49-F238E27FC236}">
                <a16:creationId xmlns:a16="http://schemas.microsoft.com/office/drawing/2014/main" id="{AB2BCC07-A62C-8598-AC3A-66390D3605A0}"/>
              </a:ext>
            </a:extLst>
          </p:cNvPr>
          <p:cNvSpPr>
            <a:spLocks noGrp="1"/>
          </p:cNvSpPr>
          <p:nvPr>
            <p:ph type="ftr" sz="quarter" idx="11"/>
          </p:nvPr>
        </p:nvSpPr>
        <p:spPr/>
        <p:txBody>
          <a:bodyPr/>
          <a:lstStyle/>
          <a:p>
            <a:r>
              <a:rPr lang="en-US"/>
              <a:t>d2l@arizona.edu</a:t>
            </a:r>
            <a:endParaRPr lang="en-US" dirty="0"/>
          </a:p>
        </p:txBody>
      </p:sp>
      <p:sp>
        <p:nvSpPr>
          <p:cNvPr id="4" name="Text Placeholder 3">
            <a:extLst>
              <a:ext uri="{FF2B5EF4-FFF2-40B4-BE49-F238E27FC236}">
                <a16:creationId xmlns:a16="http://schemas.microsoft.com/office/drawing/2014/main" id="{A0E78F96-3EDC-76D1-4873-8282D30EB027}"/>
              </a:ext>
            </a:extLst>
          </p:cNvPr>
          <p:cNvSpPr>
            <a:spLocks noGrp="1"/>
          </p:cNvSpPr>
          <p:nvPr>
            <p:ph type="body" sz="quarter" idx="15"/>
          </p:nvPr>
        </p:nvSpPr>
        <p:spPr/>
        <p:txBody>
          <a:bodyPr>
            <a:normAutofit/>
          </a:bodyPr>
          <a:lstStyle/>
          <a:p>
            <a:pPr algn="l"/>
            <a:r>
              <a:rPr lang="en-US" b="0" i="0" dirty="0">
                <a:effectLst/>
              </a:rPr>
              <a:t>The visibility of participants that have raised their hand is enhanced to make it easier for hosts to be aware of raised hands and take action to address that participant. A new notification will appear for those who raised their hand, with the option to immediately open the Participants panel and take action, such as requesting their unmute to ask their question. Users can enable an audio chime through client settings for when someone raises their hand. Lastly, after speaking with your hand raised, Zoom will start a countdown to lower your hand, unless manually canceled by the user.</a:t>
            </a:r>
            <a:endParaRPr lang="en-US" dirty="0"/>
          </a:p>
        </p:txBody>
      </p:sp>
      <p:pic>
        <p:nvPicPr>
          <p:cNvPr id="6" name="Picture 5" descr="Zoom Meeting raised hand notification">
            <a:extLst>
              <a:ext uri="{FF2B5EF4-FFF2-40B4-BE49-F238E27FC236}">
                <a16:creationId xmlns:a16="http://schemas.microsoft.com/office/drawing/2014/main" id="{73E81CF8-D21F-71E1-85BA-972E14977DB1}"/>
              </a:ext>
            </a:extLst>
          </p:cNvPr>
          <p:cNvPicPr>
            <a:picLocks noChangeAspect="1"/>
          </p:cNvPicPr>
          <p:nvPr/>
        </p:nvPicPr>
        <p:blipFill>
          <a:blip r:embed="rId2"/>
          <a:stretch>
            <a:fillRect/>
          </a:stretch>
        </p:blipFill>
        <p:spPr>
          <a:xfrm>
            <a:off x="1161021" y="4410025"/>
            <a:ext cx="4721306" cy="1004255"/>
          </a:xfrm>
          <a:prstGeom prst="rect">
            <a:avLst/>
          </a:prstGeom>
        </p:spPr>
      </p:pic>
      <p:pic>
        <p:nvPicPr>
          <p:cNvPr id="8" name="Picture 7" descr="Zoom meeting notification">
            <a:extLst>
              <a:ext uri="{FF2B5EF4-FFF2-40B4-BE49-F238E27FC236}">
                <a16:creationId xmlns:a16="http://schemas.microsoft.com/office/drawing/2014/main" id="{A994EAA9-A231-35FD-EAE4-79135257BF59}"/>
              </a:ext>
            </a:extLst>
          </p:cNvPr>
          <p:cNvPicPr>
            <a:picLocks noChangeAspect="1"/>
          </p:cNvPicPr>
          <p:nvPr/>
        </p:nvPicPr>
        <p:blipFill>
          <a:blip r:embed="rId3"/>
          <a:stretch>
            <a:fillRect/>
          </a:stretch>
        </p:blipFill>
        <p:spPr>
          <a:xfrm>
            <a:off x="7334752" y="4301079"/>
            <a:ext cx="4019048" cy="1222148"/>
          </a:xfrm>
          <a:prstGeom prst="rect">
            <a:avLst/>
          </a:prstGeom>
        </p:spPr>
      </p:pic>
    </p:spTree>
    <p:extLst>
      <p:ext uri="{BB962C8B-B14F-4D97-AF65-F5344CB8AC3E}">
        <p14:creationId xmlns:p14="http://schemas.microsoft.com/office/powerpoint/2010/main" val="25247704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D3A83-26C1-7697-D6D7-6C25248EBD7D}"/>
              </a:ext>
            </a:extLst>
          </p:cNvPr>
          <p:cNvSpPr>
            <a:spLocks noGrp="1"/>
          </p:cNvSpPr>
          <p:nvPr>
            <p:ph type="title"/>
          </p:nvPr>
        </p:nvSpPr>
        <p:spPr/>
        <p:txBody>
          <a:bodyPr>
            <a:normAutofit/>
          </a:bodyPr>
          <a:lstStyle/>
          <a:p>
            <a:r>
              <a:rPr lang="en-US" sz="4000" dirty="0"/>
              <a:t>Continuous Meeting Chat</a:t>
            </a:r>
          </a:p>
        </p:txBody>
      </p:sp>
      <p:sp>
        <p:nvSpPr>
          <p:cNvPr id="3" name="Footer Placeholder 2">
            <a:extLst>
              <a:ext uri="{FF2B5EF4-FFF2-40B4-BE49-F238E27FC236}">
                <a16:creationId xmlns:a16="http://schemas.microsoft.com/office/drawing/2014/main" id="{AB2BCC07-A62C-8598-AC3A-66390D3605A0}"/>
              </a:ext>
            </a:extLst>
          </p:cNvPr>
          <p:cNvSpPr>
            <a:spLocks noGrp="1"/>
          </p:cNvSpPr>
          <p:nvPr>
            <p:ph type="ftr" sz="quarter" idx="11"/>
          </p:nvPr>
        </p:nvSpPr>
        <p:spPr/>
        <p:txBody>
          <a:bodyPr/>
          <a:lstStyle/>
          <a:p>
            <a:r>
              <a:rPr lang="en-US"/>
              <a:t>d2l@arizona.edu</a:t>
            </a:r>
            <a:endParaRPr lang="en-US" dirty="0"/>
          </a:p>
        </p:txBody>
      </p:sp>
      <p:sp>
        <p:nvSpPr>
          <p:cNvPr id="4" name="Text Placeholder 3">
            <a:extLst>
              <a:ext uri="{FF2B5EF4-FFF2-40B4-BE49-F238E27FC236}">
                <a16:creationId xmlns:a16="http://schemas.microsoft.com/office/drawing/2014/main" id="{A0E78F96-3EDC-76D1-4873-8282D30EB027}"/>
              </a:ext>
            </a:extLst>
          </p:cNvPr>
          <p:cNvSpPr>
            <a:spLocks noGrp="1"/>
          </p:cNvSpPr>
          <p:nvPr>
            <p:ph type="body" sz="quarter" idx="15"/>
          </p:nvPr>
        </p:nvSpPr>
        <p:spPr/>
        <p:txBody>
          <a:bodyPr>
            <a:normAutofit/>
          </a:bodyPr>
          <a:lstStyle/>
          <a:p>
            <a:pPr algn="l"/>
            <a:r>
              <a:rPr lang="en-US" b="0" i="0" dirty="0">
                <a:effectLst/>
              </a:rPr>
              <a:t>Meeting hosts can schedule a meeting and invite contacts, who are added to both the calendar event for the meeting and the dedicated Team Chat group chat. This group chat and its messages are accessible by members before, during, and after the scheduled meeting.</a:t>
            </a:r>
          </a:p>
          <a:p>
            <a:pPr algn="l"/>
            <a:endParaRPr lang="en-US" dirty="0"/>
          </a:p>
          <a:p>
            <a:pPr algn="l"/>
            <a:endParaRPr lang="en-US" dirty="0"/>
          </a:p>
          <a:p>
            <a:pPr marL="0" indent="0" algn="l">
              <a:buNone/>
            </a:pPr>
            <a:r>
              <a:rPr lang="en-US" dirty="0">
                <a:hlinkClick r:id="rId2"/>
              </a:rPr>
              <a:t>Enabling Continuous Meeting Chat</a:t>
            </a:r>
            <a:endParaRPr lang="en-US" dirty="0"/>
          </a:p>
          <a:p>
            <a:pPr marL="0" indent="0" algn="l">
              <a:buNone/>
            </a:pPr>
            <a:r>
              <a:rPr lang="en-US" dirty="0">
                <a:hlinkClick r:id="rId3"/>
              </a:rPr>
              <a:t>Creating and Using Continuous Meeting Chat</a:t>
            </a:r>
            <a:endParaRPr lang="en-US" dirty="0"/>
          </a:p>
          <a:p>
            <a:pPr marL="0" indent="0" algn="l">
              <a:buNone/>
            </a:pPr>
            <a:r>
              <a:rPr lang="en-US" dirty="0">
                <a:hlinkClick r:id="rId4"/>
              </a:rPr>
              <a:t>Frequently Asked Questions for Continuous Meeting Chat</a:t>
            </a:r>
            <a:endParaRPr lang="en-US" dirty="0"/>
          </a:p>
        </p:txBody>
      </p:sp>
    </p:spTree>
    <p:extLst>
      <p:ext uri="{BB962C8B-B14F-4D97-AF65-F5344CB8AC3E}">
        <p14:creationId xmlns:p14="http://schemas.microsoft.com/office/powerpoint/2010/main" val="39788572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D3A83-26C1-7697-D6D7-6C25248EBD7D}"/>
              </a:ext>
            </a:extLst>
          </p:cNvPr>
          <p:cNvSpPr>
            <a:spLocks noGrp="1"/>
          </p:cNvSpPr>
          <p:nvPr>
            <p:ph type="title"/>
          </p:nvPr>
        </p:nvSpPr>
        <p:spPr/>
        <p:txBody>
          <a:bodyPr>
            <a:normAutofit/>
          </a:bodyPr>
          <a:lstStyle/>
          <a:p>
            <a:r>
              <a:rPr lang="en-US" sz="4000" dirty="0"/>
              <a:t>Continuous Meeting Chat File and Images Synchronization</a:t>
            </a:r>
          </a:p>
        </p:txBody>
      </p:sp>
      <p:sp>
        <p:nvSpPr>
          <p:cNvPr id="3" name="Footer Placeholder 2">
            <a:extLst>
              <a:ext uri="{FF2B5EF4-FFF2-40B4-BE49-F238E27FC236}">
                <a16:creationId xmlns:a16="http://schemas.microsoft.com/office/drawing/2014/main" id="{AB2BCC07-A62C-8598-AC3A-66390D3605A0}"/>
              </a:ext>
            </a:extLst>
          </p:cNvPr>
          <p:cNvSpPr>
            <a:spLocks noGrp="1"/>
          </p:cNvSpPr>
          <p:nvPr>
            <p:ph type="ftr" sz="quarter" idx="11"/>
          </p:nvPr>
        </p:nvSpPr>
        <p:spPr/>
        <p:txBody>
          <a:bodyPr/>
          <a:lstStyle/>
          <a:p>
            <a:r>
              <a:rPr lang="en-US"/>
              <a:t>d2l@arizona.edu</a:t>
            </a:r>
            <a:endParaRPr lang="en-US" dirty="0"/>
          </a:p>
        </p:txBody>
      </p:sp>
      <p:sp>
        <p:nvSpPr>
          <p:cNvPr id="4" name="Text Placeholder 3">
            <a:extLst>
              <a:ext uri="{FF2B5EF4-FFF2-40B4-BE49-F238E27FC236}">
                <a16:creationId xmlns:a16="http://schemas.microsoft.com/office/drawing/2014/main" id="{A0E78F96-3EDC-76D1-4873-8282D30EB027}"/>
              </a:ext>
            </a:extLst>
          </p:cNvPr>
          <p:cNvSpPr>
            <a:spLocks noGrp="1"/>
          </p:cNvSpPr>
          <p:nvPr>
            <p:ph type="body" sz="quarter" idx="15"/>
          </p:nvPr>
        </p:nvSpPr>
        <p:spPr/>
        <p:txBody>
          <a:bodyPr>
            <a:normAutofit/>
          </a:bodyPr>
          <a:lstStyle/>
          <a:p>
            <a:pPr algn="l"/>
            <a:r>
              <a:rPr lang="en-US" b="0" i="0" dirty="0">
                <a:effectLst/>
              </a:rPr>
              <a:t>Files and images shared during the meeting synchronize with the dedicated group chat created for the meeting, allowing participants to access them after the meeting. In the same fashion, files and images shared in the dedicated meeting group chat will synchronize with in-meeting chat.</a:t>
            </a:r>
            <a:endParaRPr lang="en-US" dirty="0"/>
          </a:p>
        </p:txBody>
      </p:sp>
    </p:spTree>
    <p:extLst>
      <p:ext uri="{BB962C8B-B14F-4D97-AF65-F5344CB8AC3E}">
        <p14:creationId xmlns:p14="http://schemas.microsoft.com/office/powerpoint/2010/main" val="37471776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D3A83-26C1-7697-D6D7-6C25248EBD7D}"/>
              </a:ext>
            </a:extLst>
          </p:cNvPr>
          <p:cNvSpPr>
            <a:spLocks noGrp="1"/>
          </p:cNvSpPr>
          <p:nvPr>
            <p:ph type="title"/>
          </p:nvPr>
        </p:nvSpPr>
        <p:spPr/>
        <p:txBody>
          <a:bodyPr>
            <a:normAutofit/>
          </a:bodyPr>
          <a:lstStyle/>
          <a:p>
            <a:r>
              <a:rPr lang="en-US" sz="4000" dirty="0"/>
              <a:t>Retain Chat Messages from Breakout Rooms</a:t>
            </a:r>
          </a:p>
        </p:txBody>
      </p:sp>
      <p:sp>
        <p:nvSpPr>
          <p:cNvPr id="3" name="Footer Placeholder 2">
            <a:extLst>
              <a:ext uri="{FF2B5EF4-FFF2-40B4-BE49-F238E27FC236}">
                <a16:creationId xmlns:a16="http://schemas.microsoft.com/office/drawing/2014/main" id="{AB2BCC07-A62C-8598-AC3A-66390D3605A0}"/>
              </a:ext>
            </a:extLst>
          </p:cNvPr>
          <p:cNvSpPr>
            <a:spLocks noGrp="1"/>
          </p:cNvSpPr>
          <p:nvPr>
            <p:ph type="ftr" sz="quarter" idx="11"/>
          </p:nvPr>
        </p:nvSpPr>
        <p:spPr/>
        <p:txBody>
          <a:bodyPr/>
          <a:lstStyle/>
          <a:p>
            <a:r>
              <a:rPr lang="en-US"/>
              <a:t>d2l@arizona.edu</a:t>
            </a:r>
            <a:endParaRPr lang="en-US" dirty="0"/>
          </a:p>
        </p:txBody>
      </p:sp>
      <p:sp>
        <p:nvSpPr>
          <p:cNvPr id="4" name="Text Placeholder 3">
            <a:extLst>
              <a:ext uri="{FF2B5EF4-FFF2-40B4-BE49-F238E27FC236}">
                <a16:creationId xmlns:a16="http://schemas.microsoft.com/office/drawing/2014/main" id="{A0E78F96-3EDC-76D1-4873-8282D30EB027}"/>
              </a:ext>
            </a:extLst>
          </p:cNvPr>
          <p:cNvSpPr>
            <a:spLocks noGrp="1"/>
          </p:cNvSpPr>
          <p:nvPr>
            <p:ph type="body" sz="quarter" idx="15"/>
          </p:nvPr>
        </p:nvSpPr>
        <p:spPr/>
        <p:txBody>
          <a:bodyPr>
            <a:normAutofit/>
          </a:bodyPr>
          <a:lstStyle/>
          <a:p>
            <a:pPr algn="l"/>
            <a:r>
              <a:rPr lang="en-US" b="0" i="0" dirty="0">
                <a:effectLst/>
              </a:rPr>
              <a:t>When using the </a:t>
            </a:r>
            <a:r>
              <a:rPr lang="en-US" b="0" i="0" u="none" strike="noStrike" dirty="0">
                <a:effectLst/>
                <a:hlinkClick r:id="rId2">
                  <a:extLst>
                    <a:ext uri="{A12FA001-AC4F-418D-AE19-62706E023703}">
                      <ahyp:hlinkClr xmlns:ahyp="http://schemas.microsoft.com/office/drawing/2018/hyperlinkcolor" val="tx"/>
                    </a:ext>
                  </a:extLst>
                </a:hlinkClick>
              </a:rPr>
              <a:t>new meeting chat experience</a:t>
            </a:r>
            <a:r>
              <a:rPr lang="en-US" b="0" i="0" dirty="0">
                <a:effectLst/>
              </a:rPr>
              <a:t>, users will be able to view the main meeting chat message history when they join a breakout room and also view breakout room chat history when they return to the main meeting. Previously, the new meeting chat experience did not support messages following in and out of breakout rooms.</a:t>
            </a:r>
            <a:endParaRPr lang="en-US" dirty="0"/>
          </a:p>
        </p:txBody>
      </p:sp>
    </p:spTree>
    <p:extLst>
      <p:ext uri="{BB962C8B-B14F-4D97-AF65-F5344CB8AC3E}">
        <p14:creationId xmlns:p14="http://schemas.microsoft.com/office/powerpoint/2010/main" val="37314912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D3A83-26C1-7697-D6D7-6C25248EBD7D}"/>
              </a:ext>
            </a:extLst>
          </p:cNvPr>
          <p:cNvSpPr>
            <a:spLocks noGrp="1"/>
          </p:cNvSpPr>
          <p:nvPr>
            <p:ph type="title"/>
          </p:nvPr>
        </p:nvSpPr>
        <p:spPr/>
        <p:txBody>
          <a:bodyPr>
            <a:noAutofit/>
          </a:bodyPr>
          <a:lstStyle/>
          <a:p>
            <a:r>
              <a:rPr lang="en-US" sz="4000" dirty="0"/>
              <a:t>Interpreter Exemption to Host Preventing Participants from Unmuting</a:t>
            </a:r>
          </a:p>
        </p:txBody>
      </p:sp>
      <p:sp>
        <p:nvSpPr>
          <p:cNvPr id="3" name="Footer Placeholder 2">
            <a:extLst>
              <a:ext uri="{FF2B5EF4-FFF2-40B4-BE49-F238E27FC236}">
                <a16:creationId xmlns:a16="http://schemas.microsoft.com/office/drawing/2014/main" id="{AB2BCC07-A62C-8598-AC3A-66390D3605A0}"/>
              </a:ext>
            </a:extLst>
          </p:cNvPr>
          <p:cNvSpPr>
            <a:spLocks noGrp="1"/>
          </p:cNvSpPr>
          <p:nvPr>
            <p:ph type="ftr" sz="quarter" idx="11"/>
          </p:nvPr>
        </p:nvSpPr>
        <p:spPr/>
        <p:txBody>
          <a:bodyPr/>
          <a:lstStyle/>
          <a:p>
            <a:r>
              <a:rPr lang="en-US"/>
              <a:t>d2l@arizona.edu</a:t>
            </a:r>
            <a:endParaRPr lang="en-US" dirty="0"/>
          </a:p>
        </p:txBody>
      </p:sp>
      <p:sp>
        <p:nvSpPr>
          <p:cNvPr id="4" name="Text Placeholder 3">
            <a:extLst>
              <a:ext uri="{FF2B5EF4-FFF2-40B4-BE49-F238E27FC236}">
                <a16:creationId xmlns:a16="http://schemas.microsoft.com/office/drawing/2014/main" id="{A0E78F96-3EDC-76D1-4873-8282D30EB027}"/>
              </a:ext>
            </a:extLst>
          </p:cNvPr>
          <p:cNvSpPr>
            <a:spLocks noGrp="1"/>
          </p:cNvSpPr>
          <p:nvPr>
            <p:ph type="body" sz="quarter" idx="15"/>
          </p:nvPr>
        </p:nvSpPr>
        <p:spPr/>
        <p:txBody>
          <a:bodyPr>
            <a:normAutofit/>
          </a:bodyPr>
          <a:lstStyle/>
          <a:p>
            <a:pPr algn="l"/>
            <a:r>
              <a:rPr lang="en-US" b="0" i="0" dirty="0">
                <a:effectLst/>
              </a:rPr>
              <a:t>Host designated interpreters will be able to unmute themselves even when the host prevents participants from unmuting themselves. Previously, all participants in a meeting, except for the host and co-host, were blocked from unmuting if the host prevented unmuting through the in-meeting security controls.</a:t>
            </a:r>
            <a:endParaRPr lang="en-US" dirty="0"/>
          </a:p>
        </p:txBody>
      </p:sp>
    </p:spTree>
    <p:extLst>
      <p:ext uri="{BB962C8B-B14F-4D97-AF65-F5344CB8AC3E}">
        <p14:creationId xmlns:p14="http://schemas.microsoft.com/office/powerpoint/2010/main" val="36965834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4A114-31EB-BA79-2B6A-D6D0785A9E42}"/>
              </a:ext>
            </a:extLst>
          </p:cNvPr>
          <p:cNvSpPr>
            <a:spLocks noGrp="1"/>
          </p:cNvSpPr>
          <p:nvPr>
            <p:ph type="title"/>
          </p:nvPr>
        </p:nvSpPr>
        <p:spPr/>
        <p:txBody>
          <a:bodyPr/>
          <a:lstStyle/>
          <a:p>
            <a:r>
              <a:rPr lang="en-US" dirty="0"/>
              <a:t>QUESTIONS?</a:t>
            </a:r>
          </a:p>
        </p:txBody>
      </p:sp>
      <p:sp>
        <p:nvSpPr>
          <p:cNvPr id="3" name="Text Placeholder 2">
            <a:extLst>
              <a:ext uri="{FF2B5EF4-FFF2-40B4-BE49-F238E27FC236}">
                <a16:creationId xmlns:a16="http://schemas.microsoft.com/office/drawing/2014/main" id="{77C8A71A-576B-7863-12F6-669A3C76C2E0}"/>
              </a:ext>
            </a:extLst>
          </p:cNvPr>
          <p:cNvSpPr>
            <a:spLocks noGrp="1"/>
          </p:cNvSpPr>
          <p:nvPr>
            <p:ph type="body" sz="quarter" idx="15"/>
          </p:nvPr>
        </p:nvSpPr>
        <p:spPr>
          <a:xfrm>
            <a:off x="838200" y="2771480"/>
            <a:ext cx="5607205" cy="1451728"/>
          </a:xfrm>
        </p:spPr>
        <p:txBody>
          <a:bodyPr/>
          <a:lstStyle/>
          <a:p>
            <a:pPr marL="0" indent="0">
              <a:buNone/>
            </a:pPr>
            <a:r>
              <a:rPr lang="en-US" dirty="0"/>
              <a:t>To ask a question verbally, please select the </a:t>
            </a:r>
            <a:r>
              <a:rPr lang="en-US" b="1" dirty="0"/>
              <a:t>Raise Hand</a:t>
            </a:r>
            <a:r>
              <a:rPr lang="en-US" dirty="0"/>
              <a:t> icon in the meeting toolbar and we will call on you to unmute your microphone. </a:t>
            </a:r>
          </a:p>
        </p:txBody>
      </p:sp>
      <p:sp>
        <p:nvSpPr>
          <p:cNvPr id="5" name="Footer Placeholder 4">
            <a:extLst>
              <a:ext uri="{FF2B5EF4-FFF2-40B4-BE49-F238E27FC236}">
                <a16:creationId xmlns:a16="http://schemas.microsoft.com/office/drawing/2014/main" id="{4F12E147-F0BD-CBC7-D515-FB879AD7C9EE}"/>
              </a:ext>
            </a:extLst>
          </p:cNvPr>
          <p:cNvSpPr>
            <a:spLocks noGrp="1"/>
          </p:cNvSpPr>
          <p:nvPr>
            <p:ph type="ftr" sz="quarter" idx="11"/>
          </p:nvPr>
        </p:nvSpPr>
        <p:spPr/>
        <p:txBody>
          <a:bodyPr/>
          <a:lstStyle/>
          <a:p>
            <a:r>
              <a:rPr lang="en-US"/>
              <a:t>d2l@arizona.edu</a:t>
            </a:r>
            <a:endParaRPr lang="en-US" dirty="0"/>
          </a:p>
        </p:txBody>
      </p:sp>
      <p:pic>
        <p:nvPicPr>
          <p:cNvPr id="7" name="Picture 6" descr="Raise hand icon in Zoom meeting toolbar">
            <a:extLst>
              <a:ext uri="{FF2B5EF4-FFF2-40B4-BE49-F238E27FC236}">
                <a16:creationId xmlns:a16="http://schemas.microsoft.com/office/drawing/2014/main" id="{0421166E-9D33-F631-2C6F-5807D83B8395}"/>
              </a:ext>
            </a:extLst>
          </p:cNvPr>
          <p:cNvPicPr>
            <a:picLocks noChangeAspect="1"/>
          </p:cNvPicPr>
          <p:nvPr/>
        </p:nvPicPr>
        <p:blipFill>
          <a:blip r:embed="rId2"/>
          <a:stretch>
            <a:fillRect/>
          </a:stretch>
        </p:blipFill>
        <p:spPr>
          <a:xfrm>
            <a:off x="7045602" y="2585454"/>
            <a:ext cx="4039333" cy="1543485"/>
          </a:xfrm>
          <a:prstGeom prst="rect">
            <a:avLst/>
          </a:prstGeom>
        </p:spPr>
      </p:pic>
    </p:spTree>
    <p:extLst>
      <p:ext uri="{BB962C8B-B14F-4D97-AF65-F5344CB8AC3E}">
        <p14:creationId xmlns:p14="http://schemas.microsoft.com/office/powerpoint/2010/main" val="38905102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F7401-7E56-D1DB-D6A7-52D4BF0FDC13}"/>
              </a:ext>
            </a:extLst>
          </p:cNvPr>
          <p:cNvSpPr>
            <a:spLocks noGrp="1"/>
          </p:cNvSpPr>
          <p:nvPr>
            <p:ph type="title"/>
          </p:nvPr>
        </p:nvSpPr>
        <p:spPr/>
        <p:txBody>
          <a:bodyPr/>
          <a:lstStyle/>
          <a:p>
            <a:r>
              <a:rPr lang="en-US" dirty="0"/>
              <a:t>FUTURE WEBINARS</a:t>
            </a:r>
          </a:p>
        </p:txBody>
      </p:sp>
      <p:sp>
        <p:nvSpPr>
          <p:cNvPr id="3" name="Text Placeholder 2">
            <a:extLst>
              <a:ext uri="{FF2B5EF4-FFF2-40B4-BE49-F238E27FC236}">
                <a16:creationId xmlns:a16="http://schemas.microsoft.com/office/drawing/2014/main" id="{554359FF-A2B2-8061-15C3-A3448D3BE9D7}"/>
              </a:ext>
            </a:extLst>
          </p:cNvPr>
          <p:cNvSpPr>
            <a:spLocks noGrp="1"/>
          </p:cNvSpPr>
          <p:nvPr>
            <p:ph type="body" sz="quarter" idx="15"/>
          </p:nvPr>
        </p:nvSpPr>
        <p:spPr>
          <a:xfrm>
            <a:off x="838200" y="2378723"/>
            <a:ext cx="10515600" cy="2850502"/>
          </a:xfrm>
        </p:spPr>
        <p:txBody>
          <a:bodyPr>
            <a:normAutofit fontScale="92500" lnSpcReduction="10000"/>
          </a:bodyPr>
          <a:lstStyle/>
          <a:p>
            <a:pPr marL="0" indent="0">
              <a:lnSpc>
                <a:spcPct val="110000"/>
              </a:lnSpc>
              <a:buNone/>
            </a:pPr>
            <a:r>
              <a:rPr lang="en-US" sz="2800" dirty="0"/>
              <a:t>Interested in attending future webinars that UCATT might be providing, including these New Features of Zoom webinars? </a:t>
            </a:r>
          </a:p>
          <a:p>
            <a:pPr marL="0" indent="0">
              <a:lnSpc>
                <a:spcPct val="110000"/>
              </a:lnSpc>
              <a:buNone/>
            </a:pPr>
            <a:endParaRPr lang="en-US" sz="2800" dirty="0"/>
          </a:p>
          <a:p>
            <a:pPr marL="0" indent="0">
              <a:lnSpc>
                <a:spcPct val="110000"/>
              </a:lnSpc>
              <a:buNone/>
            </a:pPr>
            <a:r>
              <a:rPr lang="en-US" sz="2800" dirty="0"/>
              <a:t>Future webinars and events will be advertised on our </a:t>
            </a:r>
            <a:r>
              <a:rPr lang="en-US" sz="2800" dirty="0">
                <a:hlinkClick r:id="rId2"/>
              </a:rPr>
              <a:t>UCATT Events page</a:t>
            </a:r>
            <a:r>
              <a:rPr lang="en-US" sz="2800" dirty="0"/>
              <a:t>! </a:t>
            </a:r>
          </a:p>
          <a:p>
            <a:pPr marL="0" indent="0">
              <a:lnSpc>
                <a:spcPct val="110000"/>
              </a:lnSpc>
              <a:buNone/>
            </a:pPr>
            <a:endParaRPr lang="en-US" sz="1400" dirty="0"/>
          </a:p>
          <a:p>
            <a:pPr marL="0" indent="0">
              <a:buNone/>
            </a:pPr>
            <a:endParaRPr lang="en-US" sz="1400" dirty="0"/>
          </a:p>
          <a:p>
            <a:pPr marL="0" indent="0">
              <a:buNone/>
            </a:pPr>
            <a:r>
              <a:rPr lang="en-US" sz="1400" dirty="0"/>
              <a:t> </a:t>
            </a:r>
          </a:p>
        </p:txBody>
      </p:sp>
      <p:sp>
        <p:nvSpPr>
          <p:cNvPr id="4" name="Footer Placeholder 3">
            <a:extLst>
              <a:ext uri="{FF2B5EF4-FFF2-40B4-BE49-F238E27FC236}">
                <a16:creationId xmlns:a16="http://schemas.microsoft.com/office/drawing/2014/main" id="{6C83EFC8-CD93-827E-7BB9-0BC9DCEA649B}"/>
              </a:ext>
            </a:extLst>
          </p:cNvPr>
          <p:cNvSpPr>
            <a:spLocks noGrp="1"/>
          </p:cNvSpPr>
          <p:nvPr>
            <p:ph type="ftr" sz="quarter" idx="11"/>
          </p:nvPr>
        </p:nvSpPr>
        <p:spPr/>
        <p:txBody>
          <a:bodyPr/>
          <a:lstStyle/>
          <a:p>
            <a:r>
              <a:rPr lang="en-US"/>
              <a:t>d2l@arizona.edu</a:t>
            </a:r>
            <a:endParaRPr lang="en-US" dirty="0"/>
          </a:p>
        </p:txBody>
      </p:sp>
    </p:spTree>
    <p:extLst>
      <p:ext uri="{BB962C8B-B14F-4D97-AF65-F5344CB8AC3E}">
        <p14:creationId xmlns:p14="http://schemas.microsoft.com/office/powerpoint/2010/main" val="16953954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0732E-947B-C0B6-27CB-F1EFD9B38A08}"/>
              </a:ext>
            </a:extLst>
          </p:cNvPr>
          <p:cNvSpPr>
            <a:spLocks noGrp="1"/>
          </p:cNvSpPr>
          <p:nvPr>
            <p:ph type="title"/>
          </p:nvPr>
        </p:nvSpPr>
        <p:spPr/>
        <p:txBody>
          <a:bodyPr/>
          <a:lstStyle/>
          <a:p>
            <a:r>
              <a:rPr lang="en-US" dirty="0"/>
              <a:t>Housekeeping Items</a:t>
            </a:r>
          </a:p>
        </p:txBody>
      </p:sp>
      <p:sp>
        <p:nvSpPr>
          <p:cNvPr id="4" name="Text Placeholder 3">
            <a:extLst>
              <a:ext uri="{FF2B5EF4-FFF2-40B4-BE49-F238E27FC236}">
                <a16:creationId xmlns:a16="http://schemas.microsoft.com/office/drawing/2014/main" id="{6979E160-C19E-B84F-EE02-4F39350BBB86}"/>
              </a:ext>
            </a:extLst>
          </p:cNvPr>
          <p:cNvSpPr>
            <a:spLocks noGrp="1"/>
          </p:cNvSpPr>
          <p:nvPr>
            <p:ph type="body" sz="quarter" idx="15"/>
          </p:nvPr>
        </p:nvSpPr>
        <p:spPr/>
        <p:txBody>
          <a:bodyPr>
            <a:normAutofit lnSpcReduction="10000"/>
          </a:bodyPr>
          <a:lstStyle/>
          <a:p>
            <a:pPr marL="285750" indent="-285750">
              <a:buFont typeface="Arial" panose="020B0604020202020204" pitchFamily="34" charset="0"/>
              <a:buChar char="•"/>
            </a:pPr>
            <a:r>
              <a:rPr lang="en-US" sz="2000" b="1" dirty="0"/>
              <a:t>Session is being recorded </a:t>
            </a:r>
            <a:r>
              <a:rPr lang="en-US" sz="2000" dirty="0"/>
              <a:t>and the recording will be sent to you in a follow-up email.</a:t>
            </a:r>
          </a:p>
          <a:p>
            <a:pPr marL="285750" indent="-285750">
              <a:buFont typeface="Arial" panose="020B0604020202020204" pitchFamily="34" charset="0"/>
              <a:buChar char="•"/>
            </a:pPr>
            <a:r>
              <a:rPr lang="en-US" dirty="0"/>
              <a:t>This presentation slide deck will be shared with you in the follow-up email along with a condensed summary of all the chat questions and answers.</a:t>
            </a:r>
            <a:endParaRPr lang="en-US" sz="2000" dirty="0"/>
          </a:p>
          <a:p>
            <a:pPr marL="285750" indent="-285750">
              <a:buFont typeface="Arial" panose="020B0604020202020204" pitchFamily="34" charset="0"/>
              <a:buChar char="•"/>
            </a:pPr>
            <a:r>
              <a:rPr lang="en-US" sz="2000" dirty="0"/>
              <a:t>Microphones will be muted until the very end for questions.</a:t>
            </a:r>
          </a:p>
          <a:p>
            <a:pPr marL="285750" indent="-285750">
              <a:buFont typeface="Arial" panose="020B0604020202020204" pitchFamily="34" charset="0"/>
              <a:buChar char="•"/>
            </a:pPr>
            <a:r>
              <a:rPr lang="en-US" sz="2000" dirty="0"/>
              <a:t>Chat will be disabled for participant entry however host/co-hosts will still be providing information for you to read in the chat.</a:t>
            </a:r>
          </a:p>
          <a:p>
            <a:pPr marL="285750" indent="-285750">
              <a:buFont typeface="Arial" panose="020B0604020202020204" pitchFamily="34" charset="0"/>
              <a:buChar char="•"/>
            </a:pPr>
            <a:r>
              <a:rPr lang="en-US" sz="2000" b="1" dirty="0"/>
              <a:t>Questions?</a:t>
            </a:r>
          </a:p>
          <a:p>
            <a:pPr marL="742950" lvl="1" indent="-285750">
              <a:buFont typeface="Arial" panose="020B0604020202020204" pitchFamily="34" charset="0"/>
              <a:buChar char="•"/>
            </a:pPr>
            <a:r>
              <a:rPr lang="en-US" sz="2000" dirty="0">
                <a:solidFill>
                  <a:schemeClr val="tx1"/>
                </a:solidFill>
              </a:rPr>
              <a:t>Type them in the Q&amp;A tool.</a:t>
            </a:r>
          </a:p>
          <a:p>
            <a:pPr marL="742950" lvl="1" indent="-285750">
              <a:buFont typeface="Arial" panose="020B0604020202020204" pitchFamily="34" charset="0"/>
              <a:buChar char="•"/>
            </a:pPr>
            <a:r>
              <a:rPr lang="en-US" sz="2000" dirty="0">
                <a:solidFill>
                  <a:schemeClr val="tx1"/>
                </a:solidFill>
              </a:rPr>
              <a:t>Save them until the end to ask verbally.</a:t>
            </a:r>
          </a:p>
          <a:p>
            <a:pPr marL="285750" indent="-285750">
              <a:buFont typeface="Arial" panose="020B0604020202020204" pitchFamily="34" charset="0"/>
              <a:buChar char="•"/>
            </a:pPr>
            <a:r>
              <a:rPr lang="en-US" sz="2000" dirty="0"/>
              <a:t>Don’t get your questions answered during our session?</a:t>
            </a:r>
          </a:p>
          <a:p>
            <a:pPr marL="742950" lvl="1" indent="-285750">
              <a:buFont typeface="Arial" panose="020B0604020202020204" pitchFamily="34" charset="0"/>
              <a:buChar char="•"/>
            </a:pPr>
            <a:r>
              <a:rPr lang="en-US" sz="2000" dirty="0">
                <a:solidFill>
                  <a:schemeClr val="tx1"/>
                </a:solidFill>
              </a:rPr>
              <a:t>Follow up afterwards with us by emailing </a:t>
            </a:r>
            <a:r>
              <a:rPr lang="en-US" sz="2000" dirty="0">
                <a:solidFill>
                  <a:schemeClr val="tx1"/>
                </a:solidFill>
                <a:hlinkClick r:id="rId2">
                  <a:extLst>
                    <a:ext uri="{A12FA001-AC4F-418D-AE19-62706E023703}">
                      <ahyp:hlinkClr xmlns:ahyp="http://schemas.microsoft.com/office/drawing/2018/hyperlinkcolor" val="tx"/>
                    </a:ext>
                  </a:extLst>
                </a:hlinkClick>
              </a:rPr>
              <a:t>d2l@arizona.edu</a:t>
            </a:r>
            <a:r>
              <a:rPr lang="en-US" sz="2000" dirty="0">
                <a:solidFill>
                  <a:schemeClr val="tx1"/>
                </a:solidFill>
              </a:rPr>
              <a:t>. </a:t>
            </a:r>
          </a:p>
          <a:p>
            <a:pPr marL="0" indent="0">
              <a:buNone/>
            </a:pPr>
            <a:endParaRPr lang="en-US" dirty="0"/>
          </a:p>
        </p:txBody>
      </p:sp>
      <p:pic>
        <p:nvPicPr>
          <p:cNvPr id="3" name="Picture 2" descr="Q&amp;A Tool Icon">
            <a:extLst>
              <a:ext uri="{FF2B5EF4-FFF2-40B4-BE49-F238E27FC236}">
                <a16:creationId xmlns:a16="http://schemas.microsoft.com/office/drawing/2014/main" id="{B543FDFD-3406-81A7-2148-E25986F0E3C2}"/>
              </a:ext>
            </a:extLst>
          </p:cNvPr>
          <p:cNvPicPr>
            <a:picLocks noChangeAspect="1"/>
          </p:cNvPicPr>
          <p:nvPr/>
        </p:nvPicPr>
        <p:blipFill>
          <a:blip r:embed="rId3"/>
          <a:stretch>
            <a:fillRect/>
          </a:stretch>
        </p:blipFill>
        <p:spPr>
          <a:xfrm>
            <a:off x="4593096" y="3956807"/>
            <a:ext cx="647619" cy="504762"/>
          </a:xfrm>
          <a:prstGeom prst="rect">
            <a:avLst/>
          </a:prstGeom>
        </p:spPr>
      </p:pic>
      <p:sp>
        <p:nvSpPr>
          <p:cNvPr id="5" name="Footer Placeholder 4">
            <a:extLst>
              <a:ext uri="{FF2B5EF4-FFF2-40B4-BE49-F238E27FC236}">
                <a16:creationId xmlns:a16="http://schemas.microsoft.com/office/drawing/2014/main" id="{B33E6EF4-9E08-5BDB-7108-04545F90473D}"/>
              </a:ext>
            </a:extLst>
          </p:cNvPr>
          <p:cNvSpPr>
            <a:spLocks noGrp="1"/>
          </p:cNvSpPr>
          <p:nvPr>
            <p:ph type="ftr" sz="quarter" idx="11"/>
          </p:nvPr>
        </p:nvSpPr>
        <p:spPr/>
        <p:txBody>
          <a:bodyPr/>
          <a:lstStyle/>
          <a:p>
            <a:r>
              <a:rPr lang="en-US"/>
              <a:t>d2l@arizona.edu</a:t>
            </a:r>
            <a:endParaRPr lang="en-US" dirty="0"/>
          </a:p>
        </p:txBody>
      </p:sp>
    </p:spTree>
    <p:extLst>
      <p:ext uri="{BB962C8B-B14F-4D97-AF65-F5344CB8AC3E}">
        <p14:creationId xmlns:p14="http://schemas.microsoft.com/office/powerpoint/2010/main" val="5446150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F7401-7E56-D1DB-D6A7-52D4BF0FDC13}"/>
              </a:ext>
            </a:extLst>
          </p:cNvPr>
          <p:cNvSpPr>
            <a:spLocks noGrp="1"/>
          </p:cNvSpPr>
          <p:nvPr>
            <p:ph type="title"/>
          </p:nvPr>
        </p:nvSpPr>
        <p:spPr/>
        <p:txBody>
          <a:bodyPr/>
          <a:lstStyle/>
          <a:p>
            <a:r>
              <a:rPr lang="en-US" dirty="0"/>
              <a:t>CONTACT US</a:t>
            </a:r>
          </a:p>
        </p:txBody>
      </p:sp>
      <p:sp>
        <p:nvSpPr>
          <p:cNvPr id="3" name="Text Placeholder 2">
            <a:extLst>
              <a:ext uri="{FF2B5EF4-FFF2-40B4-BE49-F238E27FC236}">
                <a16:creationId xmlns:a16="http://schemas.microsoft.com/office/drawing/2014/main" id="{554359FF-A2B2-8061-15C3-A3448D3BE9D7}"/>
              </a:ext>
            </a:extLst>
          </p:cNvPr>
          <p:cNvSpPr>
            <a:spLocks noGrp="1"/>
          </p:cNvSpPr>
          <p:nvPr>
            <p:ph type="body" sz="quarter" idx="15"/>
          </p:nvPr>
        </p:nvSpPr>
        <p:spPr>
          <a:xfrm>
            <a:off x="838200" y="1711973"/>
            <a:ext cx="10515600" cy="4031602"/>
          </a:xfrm>
        </p:spPr>
        <p:txBody>
          <a:bodyPr>
            <a:normAutofit/>
          </a:bodyPr>
          <a:lstStyle/>
          <a:p>
            <a:r>
              <a:rPr lang="en-US" b="1" dirty="0">
                <a:solidFill>
                  <a:schemeClr val="tx1"/>
                </a:solidFill>
                <a:hlinkClick r:id="rId2"/>
              </a:rPr>
              <a:t>Email</a:t>
            </a:r>
            <a:r>
              <a:rPr lang="en-US" dirty="0">
                <a:solidFill>
                  <a:schemeClr val="tx1"/>
                </a:solidFill>
              </a:rPr>
              <a:t> </a:t>
            </a:r>
            <a:endParaRPr lang="en-US" dirty="0"/>
          </a:p>
          <a:p>
            <a:r>
              <a:rPr lang="en-US" b="1" dirty="0">
                <a:solidFill>
                  <a:schemeClr val="tx1"/>
                </a:solidFill>
              </a:rPr>
              <a:t>Phone</a:t>
            </a:r>
            <a:r>
              <a:rPr lang="en-US" dirty="0">
                <a:solidFill>
                  <a:schemeClr val="tx1"/>
                </a:solidFill>
              </a:rPr>
              <a:t> – 520.626.6804</a:t>
            </a:r>
          </a:p>
          <a:p>
            <a:r>
              <a:rPr lang="en-US" b="1" dirty="0">
                <a:solidFill>
                  <a:schemeClr val="tx1"/>
                </a:solidFill>
                <a:hlinkClick r:id="rId3"/>
              </a:rPr>
              <a:t>Website</a:t>
            </a:r>
            <a:r>
              <a:rPr lang="en-US" dirty="0">
                <a:solidFill>
                  <a:schemeClr val="tx1"/>
                </a:solidFill>
              </a:rPr>
              <a:t>   </a:t>
            </a:r>
            <a:endParaRPr lang="en-US" dirty="0"/>
          </a:p>
          <a:p>
            <a:r>
              <a:rPr lang="en-US" b="1" dirty="0">
                <a:solidFill>
                  <a:schemeClr val="tx1"/>
                </a:solidFill>
                <a:hlinkClick r:id="rId4"/>
              </a:rPr>
              <a:t>Calendly</a:t>
            </a:r>
            <a:r>
              <a:rPr lang="en-US" dirty="0">
                <a:solidFill>
                  <a:schemeClr val="tx1"/>
                </a:solidFill>
              </a:rPr>
              <a:t> (Schedule a 1-on-1 Consult)</a:t>
            </a:r>
            <a:r>
              <a:rPr lang="en-US" b="1" dirty="0">
                <a:solidFill>
                  <a:srgbClr val="8B0015"/>
                </a:solidFill>
                <a:latin typeface="MiloWeb"/>
              </a:rPr>
              <a:t> </a:t>
            </a:r>
          </a:p>
          <a:p>
            <a:endParaRPr lang="en-US" dirty="0"/>
          </a:p>
          <a:p>
            <a:pPr marL="0" indent="0">
              <a:lnSpc>
                <a:spcPct val="110000"/>
              </a:lnSpc>
              <a:buNone/>
            </a:pPr>
            <a:r>
              <a:rPr lang="en-US" sz="2000" dirty="0"/>
              <a:t>When you leave this meeting, you will be prompted in your browser to go to an anonymous survey about today’s webinar session. Please consider taking a few minutes to fill that out and provide us useful feedback to make these webinar sessions better. </a:t>
            </a:r>
          </a:p>
          <a:p>
            <a:pPr marL="0" indent="0">
              <a:buNone/>
            </a:pPr>
            <a:endParaRPr lang="en-US" sz="2000" dirty="0"/>
          </a:p>
          <a:p>
            <a:pPr marL="0" indent="0">
              <a:buNone/>
            </a:pPr>
            <a:r>
              <a:rPr lang="en-US" sz="2000" dirty="0"/>
              <a:t>Thanks!</a:t>
            </a:r>
            <a:endParaRPr lang="en-US" dirty="0"/>
          </a:p>
        </p:txBody>
      </p:sp>
      <p:sp>
        <p:nvSpPr>
          <p:cNvPr id="4" name="Footer Placeholder 3">
            <a:extLst>
              <a:ext uri="{FF2B5EF4-FFF2-40B4-BE49-F238E27FC236}">
                <a16:creationId xmlns:a16="http://schemas.microsoft.com/office/drawing/2014/main" id="{6C83EFC8-CD93-827E-7BB9-0BC9DCEA649B}"/>
              </a:ext>
            </a:extLst>
          </p:cNvPr>
          <p:cNvSpPr>
            <a:spLocks noGrp="1"/>
          </p:cNvSpPr>
          <p:nvPr>
            <p:ph type="ftr" sz="quarter" idx="11"/>
          </p:nvPr>
        </p:nvSpPr>
        <p:spPr/>
        <p:txBody>
          <a:bodyPr/>
          <a:lstStyle/>
          <a:p>
            <a:r>
              <a:rPr lang="en-US"/>
              <a:t>d2l@arizona.edu</a:t>
            </a:r>
            <a:endParaRPr lang="en-US" dirty="0"/>
          </a:p>
        </p:txBody>
      </p:sp>
    </p:spTree>
    <p:extLst>
      <p:ext uri="{BB962C8B-B14F-4D97-AF65-F5344CB8AC3E}">
        <p14:creationId xmlns:p14="http://schemas.microsoft.com/office/powerpoint/2010/main" val="3601792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81DC58D-8BE6-8512-52BA-A5067EF0F0DC}"/>
              </a:ext>
            </a:extLst>
          </p:cNvPr>
          <p:cNvSpPr>
            <a:spLocks noGrp="1"/>
          </p:cNvSpPr>
          <p:nvPr>
            <p:ph type="title"/>
          </p:nvPr>
        </p:nvSpPr>
        <p:spPr/>
        <p:txBody>
          <a:bodyPr/>
          <a:lstStyle/>
          <a:p>
            <a:r>
              <a:rPr lang="en-US" dirty="0"/>
              <a:t>AGENDA</a:t>
            </a:r>
          </a:p>
        </p:txBody>
      </p:sp>
      <p:sp>
        <p:nvSpPr>
          <p:cNvPr id="7" name="Text Placeholder 6">
            <a:extLst>
              <a:ext uri="{FF2B5EF4-FFF2-40B4-BE49-F238E27FC236}">
                <a16:creationId xmlns:a16="http://schemas.microsoft.com/office/drawing/2014/main" id="{E24C9C85-923D-A86F-D00A-C3D9CB819EFD}"/>
              </a:ext>
            </a:extLst>
          </p:cNvPr>
          <p:cNvSpPr>
            <a:spLocks noGrp="1"/>
          </p:cNvSpPr>
          <p:nvPr>
            <p:ph type="body" sz="quarter" idx="15"/>
          </p:nvPr>
        </p:nvSpPr>
        <p:spPr>
          <a:xfrm>
            <a:off x="838200" y="1749425"/>
            <a:ext cx="10515600" cy="3831528"/>
          </a:xfrm>
        </p:spPr>
        <p:txBody>
          <a:bodyPr>
            <a:normAutofit fontScale="92500" lnSpcReduction="20000"/>
          </a:bodyPr>
          <a:lstStyle/>
          <a:p>
            <a:pPr>
              <a:buFont typeface="Wingdings" panose="05000000000000000000" pitchFamily="2" charset="2"/>
              <a:buChar char="q"/>
            </a:pPr>
            <a:r>
              <a:rPr lang="en-US" b="1" dirty="0"/>
              <a:t>FEATURE UPDATES</a:t>
            </a:r>
          </a:p>
          <a:p>
            <a:pPr lvl="1">
              <a:buFont typeface="Wingdings" panose="05000000000000000000" pitchFamily="2" charset="2"/>
              <a:buChar char="q"/>
            </a:pPr>
            <a:r>
              <a:rPr lang="en-US" sz="2000" dirty="0">
                <a:solidFill>
                  <a:schemeClr val="tx1"/>
                </a:solidFill>
              </a:rPr>
              <a:t>New D2L Integration Features</a:t>
            </a:r>
          </a:p>
          <a:p>
            <a:pPr lvl="2">
              <a:buFont typeface="Wingdings" panose="05000000000000000000" pitchFamily="2" charset="2"/>
              <a:buChar char="q"/>
            </a:pPr>
            <a:r>
              <a:rPr lang="en-US" sz="1600" dirty="0">
                <a:solidFill>
                  <a:schemeClr val="tx1"/>
                </a:solidFill>
              </a:rPr>
              <a:t>Appointment Scheduler</a:t>
            </a:r>
          </a:p>
          <a:p>
            <a:pPr lvl="2">
              <a:buFont typeface="Wingdings" panose="05000000000000000000" pitchFamily="2" charset="2"/>
              <a:buChar char="q"/>
            </a:pPr>
            <a:r>
              <a:rPr lang="en-US" sz="1600" dirty="0">
                <a:solidFill>
                  <a:schemeClr val="tx1"/>
                </a:solidFill>
              </a:rPr>
              <a:t>Auto import course roster for breakout rooms</a:t>
            </a:r>
          </a:p>
          <a:p>
            <a:pPr lvl="2">
              <a:buFont typeface="Wingdings" panose="05000000000000000000" pitchFamily="2" charset="2"/>
              <a:buChar char="q"/>
            </a:pPr>
            <a:r>
              <a:rPr lang="en-US" sz="1600" dirty="0">
                <a:solidFill>
                  <a:schemeClr val="tx1"/>
                </a:solidFill>
              </a:rPr>
              <a:t>Course-level publishing of cloud recordings</a:t>
            </a:r>
          </a:p>
          <a:p>
            <a:pPr lvl="2">
              <a:buFont typeface="Wingdings" panose="05000000000000000000" pitchFamily="2" charset="2"/>
              <a:buChar char="q"/>
            </a:pPr>
            <a:r>
              <a:rPr lang="en-US" sz="1600" dirty="0">
                <a:solidFill>
                  <a:schemeClr val="tx1"/>
                </a:solidFill>
              </a:rPr>
              <a:t>Syncing an attendance report to D2L gradebook</a:t>
            </a:r>
          </a:p>
          <a:p>
            <a:pPr lvl="2">
              <a:buFont typeface="Wingdings" panose="05000000000000000000" pitchFamily="2" charset="2"/>
              <a:buChar char="q"/>
            </a:pPr>
            <a:r>
              <a:rPr lang="en-US" sz="1600" dirty="0">
                <a:solidFill>
                  <a:schemeClr val="tx1"/>
                </a:solidFill>
              </a:rPr>
              <a:t>Zoom Team Chat for courses</a:t>
            </a:r>
          </a:p>
          <a:p>
            <a:pPr lvl="1">
              <a:buFont typeface="Wingdings" panose="05000000000000000000" pitchFamily="2" charset="2"/>
              <a:buChar char="q"/>
            </a:pPr>
            <a:r>
              <a:rPr lang="en-US" sz="2000" dirty="0">
                <a:solidFill>
                  <a:schemeClr val="tx1"/>
                </a:solidFill>
              </a:rPr>
              <a:t>Share multiple desktop screens</a:t>
            </a:r>
          </a:p>
          <a:p>
            <a:pPr lvl="1">
              <a:buFont typeface="Wingdings" panose="05000000000000000000" pitchFamily="2" charset="2"/>
              <a:buChar char="q"/>
            </a:pPr>
            <a:r>
              <a:rPr lang="en-US" sz="2000" dirty="0">
                <a:solidFill>
                  <a:schemeClr val="tx1"/>
                </a:solidFill>
              </a:rPr>
              <a:t>Suspend participant activities enhancement for breakout rooms</a:t>
            </a:r>
          </a:p>
          <a:p>
            <a:pPr lvl="1">
              <a:buFont typeface="Wingdings" panose="05000000000000000000" pitchFamily="2" charset="2"/>
              <a:buChar char="q"/>
            </a:pPr>
            <a:r>
              <a:rPr lang="en-US" sz="2000" dirty="0">
                <a:solidFill>
                  <a:schemeClr val="tx1"/>
                </a:solidFill>
              </a:rPr>
              <a:t>Raise hand enhancements</a:t>
            </a:r>
          </a:p>
          <a:p>
            <a:pPr lvl="1">
              <a:buFont typeface="Wingdings" panose="05000000000000000000" pitchFamily="2" charset="2"/>
              <a:buChar char="q"/>
            </a:pPr>
            <a:r>
              <a:rPr lang="en-US" sz="2000" dirty="0">
                <a:solidFill>
                  <a:schemeClr val="tx1"/>
                </a:solidFill>
              </a:rPr>
              <a:t>Continuous meeting chat</a:t>
            </a:r>
          </a:p>
          <a:p>
            <a:pPr lvl="1">
              <a:buFont typeface="Wingdings" panose="05000000000000000000" pitchFamily="2" charset="2"/>
              <a:buChar char="q"/>
            </a:pPr>
            <a:r>
              <a:rPr lang="en-US" sz="2000" dirty="0">
                <a:solidFill>
                  <a:schemeClr val="tx1"/>
                </a:solidFill>
              </a:rPr>
              <a:t>Continuous meeting chat file and images synchronization</a:t>
            </a:r>
          </a:p>
          <a:p>
            <a:pPr lvl="1">
              <a:buFont typeface="Wingdings" panose="05000000000000000000" pitchFamily="2" charset="2"/>
              <a:buChar char="q"/>
            </a:pPr>
            <a:r>
              <a:rPr lang="en-US" sz="2000" dirty="0">
                <a:solidFill>
                  <a:schemeClr val="tx1"/>
                </a:solidFill>
              </a:rPr>
              <a:t>Retain chat messages from breakout rooms</a:t>
            </a:r>
          </a:p>
          <a:p>
            <a:pPr lvl="1">
              <a:buFont typeface="Wingdings" panose="05000000000000000000" pitchFamily="2" charset="2"/>
              <a:buChar char="q"/>
            </a:pPr>
            <a:r>
              <a:rPr lang="en-US" sz="2000" dirty="0">
                <a:solidFill>
                  <a:schemeClr val="tx1"/>
                </a:solidFill>
              </a:rPr>
              <a:t>Interpreter exemption to host preventing participants from unmuting</a:t>
            </a:r>
          </a:p>
        </p:txBody>
      </p:sp>
      <p:sp>
        <p:nvSpPr>
          <p:cNvPr id="8" name="Footer Placeholder 7">
            <a:extLst>
              <a:ext uri="{FF2B5EF4-FFF2-40B4-BE49-F238E27FC236}">
                <a16:creationId xmlns:a16="http://schemas.microsoft.com/office/drawing/2014/main" id="{BE487712-F66F-FC59-8430-EDD23C5B6C96}"/>
              </a:ext>
            </a:extLst>
          </p:cNvPr>
          <p:cNvSpPr>
            <a:spLocks noGrp="1"/>
          </p:cNvSpPr>
          <p:nvPr>
            <p:ph type="ftr" sz="quarter" idx="11"/>
          </p:nvPr>
        </p:nvSpPr>
        <p:spPr/>
        <p:txBody>
          <a:bodyPr/>
          <a:lstStyle/>
          <a:p>
            <a:r>
              <a:rPr lang="en-US"/>
              <a:t>d2l@arizona.edu</a:t>
            </a:r>
            <a:endParaRPr lang="en-US" dirty="0"/>
          </a:p>
        </p:txBody>
      </p:sp>
    </p:spTree>
    <p:extLst>
      <p:ext uri="{BB962C8B-B14F-4D97-AF65-F5344CB8AC3E}">
        <p14:creationId xmlns:p14="http://schemas.microsoft.com/office/powerpoint/2010/main" val="485264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51E8F-F5C5-F75D-BF39-3CDCE43FFF86}"/>
              </a:ext>
            </a:extLst>
          </p:cNvPr>
          <p:cNvSpPr>
            <a:spLocks noGrp="1"/>
          </p:cNvSpPr>
          <p:nvPr>
            <p:ph type="title"/>
          </p:nvPr>
        </p:nvSpPr>
        <p:spPr/>
        <p:txBody>
          <a:bodyPr/>
          <a:lstStyle/>
          <a:p>
            <a:r>
              <a:rPr lang="en-US" dirty="0"/>
              <a:t>ZOOM RELEASE NOTES</a:t>
            </a:r>
          </a:p>
        </p:txBody>
      </p:sp>
      <p:sp>
        <p:nvSpPr>
          <p:cNvPr id="3" name="Text Placeholder 2">
            <a:extLst>
              <a:ext uri="{FF2B5EF4-FFF2-40B4-BE49-F238E27FC236}">
                <a16:creationId xmlns:a16="http://schemas.microsoft.com/office/drawing/2014/main" id="{0D676978-66F2-B452-D6A4-9207DDF189B8}"/>
              </a:ext>
            </a:extLst>
          </p:cNvPr>
          <p:cNvSpPr>
            <a:spLocks noGrp="1"/>
          </p:cNvSpPr>
          <p:nvPr>
            <p:ph type="body" sz="quarter" idx="15"/>
          </p:nvPr>
        </p:nvSpPr>
        <p:spPr>
          <a:xfrm>
            <a:off x="838200" y="1643726"/>
            <a:ext cx="10515600" cy="3831528"/>
          </a:xfrm>
        </p:spPr>
        <p:txBody>
          <a:bodyPr>
            <a:normAutofit/>
          </a:bodyPr>
          <a:lstStyle/>
          <a:p>
            <a:pPr marL="0" indent="0">
              <a:buNone/>
            </a:pPr>
            <a:r>
              <a:rPr lang="en-US" dirty="0"/>
              <a:t>Zoom will typically release new versions of their products 2-3 times a month. </a:t>
            </a:r>
          </a:p>
          <a:p>
            <a:pPr marL="0" indent="0">
              <a:buNone/>
            </a:pPr>
            <a:endParaRPr lang="en-US" dirty="0"/>
          </a:p>
          <a:p>
            <a:pPr marL="0" indent="0">
              <a:buNone/>
            </a:pPr>
            <a:r>
              <a:rPr lang="en-US" dirty="0"/>
              <a:t>While we don’t highlight ALL of the features that Zoom releases in this webinar, you can read about and explore the newest features from their release notes.  </a:t>
            </a:r>
          </a:p>
          <a:p>
            <a:pPr marL="0" indent="0">
              <a:buNone/>
            </a:pPr>
            <a:endParaRPr lang="en-US" i="1" dirty="0"/>
          </a:p>
          <a:p>
            <a:pPr marL="0" indent="0">
              <a:buNone/>
            </a:pPr>
            <a:r>
              <a:rPr lang="en-US" b="1" dirty="0">
                <a:hlinkClick r:id="rId2"/>
              </a:rPr>
              <a:t>Current and Past Release Notes for Zoom Client</a:t>
            </a:r>
            <a:r>
              <a:rPr lang="en-US" b="1" dirty="0"/>
              <a:t> </a:t>
            </a:r>
            <a:r>
              <a:rPr lang="en-US" dirty="0"/>
              <a:t> </a:t>
            </a:r>
          </a:p>
        </p:txBody>
      </p:sp>
      <p:sp>
        <p:nvSpPr>
          <p:cNvPr id="4" name="Footer Placeholder 3">
            <a:extLst>
              <a:ext uri="{FF2B5EF4-FFF2-40B4-BE49-F238E27FC236}">
                <a16:creationId xmlns:a16="http://schemas.microsoft.com/office/drawing/2014/main" id="{985A0858-260C-02F0-CABC-A218CBBE3D5C}"/>
              </a:ext>
            </a:extLst>
          </p:cNvPr>
          <p:cNvSpPr>
            <a:spLocks noGrp="1"/>
          </p:cNvSpPr>
          <p:nvPr>
            <p:ph type="ftr" sz="quarter" idx="11"/>
          </p:nvPr>
        </p:nvSpPr>
        <p:spPr/>
        <p:txBody>
          <a:bodyPr/>
          <a:lstStyle/>
          <a:p>
            <a:r>
              <a:rPr lang="en-US"/>
              <a:t>d2l@arizona.edu</a:t>
            </a:r>
            <a:endParaRPr lang="en-US" dirty="0"/>
          </a:p>
        </p:txBody>
      </p:sp>
    </p:spTree>
    <p:extLst>
      <p:ext uri="{BB962C8B-B14F-4D97-AF65-F5344CB8AC3E}">
        <p14:creationId xmlns:p14="http://schemas.microsoft.com/office/powerpoint/2010/main" val="4109434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51E8F-F5C5-F75D-BF39-3CDCE43FFF86}"/>
              </a:ext>
            </a:extLst>
          </p:cNvPr>
          <p:cNvSpPr>
            <a:spLocks noGrp="1"/>
          </p:cNvSpPr>
          <p:nvPr>
            <p:ph type="title"/>
          </p:nvPr>
        </p:nvSpPr>
        <p:spPr>
          <a:xfrm>
            <a:off x="838200" y="365125"/>
            <a:ext cx="4114800" cy="1325563"/>
          </a:xfrm>
        </p:spPr>
        <p:txBody>
          <a:bodyPr anchor="ctr">
            <a:normAutofit/>
          </a:bodyPr>
          <a:lstStyle/>
          <a:p>
            <a:r>
              <a:rPr lang="en-US" sz="4000" dirty="0"/>
              <a:t>ZOOM CLIENT</a:t>
            </a:r>
          </a:p>
        </p:txBody>
      </p:sp>
      <p:sp>
        <p:nvSpPr>
          <p:cNvPr id="3" name="Text Placeholder 2">
            <a:extLst>
              <a:ext uri="{FF2B5EF4-FFF2-40B4-BE49-F238E27FC236}">
                <a16:creationId xmlns:a16="http://schemas.microsoft.com/office/drawing/2014/main" id="{0D676978-66F2-B452-D6A4-9207DDF189B8}"/>
              </a:ext>
            </a:extLst>
          </p:cNvPr>
          <p:cNvSpPr>
            <a:spLocks noGrp="1"/>
          </p:cNvSpPr>
          <p:nvPr>
            <p:ph type="body" sz="quarter" idx="14"/>
          </p:nvPr>
        </p:nvSpPr>
        <p:spPr>
          <a:xfrm>
            <a:off x="1206500" y="2438400"/>
            <a:ext cx="3352800" cy="508000"/>
          </a:xfrm>
        </p:spPr>
        <p:txBody>
          <a:bodyPr>
            <a:normAutofit/>
          </a:bodyPr>
          <a:lstStyle/>
          <a:p>
            <a:pPr marL="0" indent="0">
              <a:buNone/>
            </a:pPr>
            <a:r>
              <a:rPr lang="en-US" sz="2000" dirty="0"/>
              <a:t>Download / Sign-In / Update </a:t>
            </a:r>
          </a:p>
        </p:txBody>
      </p:sp>
      <p:sp>
        <p:nvSpPr>
          <p:cNvPr id="9" name="Text Placeholder 4">
            <a:extLst>
              <a:ext uri="{FF2B5EF4-FFF2-40B4-BE49-F238E27FC236}">
                <a16:creationId xmlns:a16="http://schemas.microsoft.com/office/drawing/2014/main" id="{64BC2452-EC3C-E935-3F7B-0ECBC11A3B9A}"/>
              </a:ext>
            </a:extLst>
          </p:cNvPr>
          <p:cNvSpPr>
            <a:spLocks noGrp="1"/>
          </p:cNvSpPr>
          <p:nvPr>
            <p:ph type="body" sz="quarter" idx="15"/>
          </p:nvPr>
        </p:nvSpPr>
        <p:spPr>
          <a:xfrm>
            <a:off x="1206500" y="2997200"/>
            <a:ext cx="3352800" cy="2171700"/>
          </a:xfrm>
        </p:spPr>
        <p:txBody>
          <a:bodyPr>
            <a:normAutofit/>
          </a:bodyPr>
          <a:lstStyle/>
          <a:p>
            <a:r>
              <a:rPr lang="en-US" sz="1600" dirty="0">
                <a:hlinkClick r:id="rId2"/>
              </a:rPr>
              <a:t>UA Zoom Help Page</a:t>
            </a:r>
            <a:endParaRPr lang="en-US" sz="1600" dirty="0"/>
          </a:p>
        </p:txBody>
      </p:sp>
      <p:pic>
        <p:nvPicPr>
          <p:cNvPr id="4" name="Picture 3" descr="D2L Zoom Help Page">
            <a:extLst>
              <a:ext uri="{FF2B5EF4-FFF2-40B4-BE49-F238E27FC236}">
                <a16:creationId xmlns:a16="http://schemas.microsoft.com/office/drawing/2014/main" id="{EDF9FAC8-6F69-E87C-9FD4-25171C6068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6700" y="1168972"/>
            <a:ext cx="6007100" cy="4024756"/>
          </a:xfrm>
          <a:prstGeom prst="rect">
            <a:avLst/>
          </a:prstGeom>
          <a:noFill/>
        </p:spPr>
      </p:pic>
      <p:sp>
        <p:nvSpPr>
          <p:cNvPr id="5" name="Footer Placeholder 4">
            <a:extLst>
              <a:ext uri="{FF2B5EF4-FFF2-40B4-BE49-F238E27FC236}">
                <a16:creationId xmlns:a16="http://schemas.microsoft.com/office/drawing/2014/main" id="{32574542-FBB2-C397-46FB-E31A61D905F5}"/>
              </a:ext>
            </a:extLst>
          </p:cNvPr>
          <p:cNvSpPr>
            <a:spLocks noGrp="1"/>
          </p:cNvSpPr>
          <p:nvPr>
            <p:ph type="ftr" sz="quarter" idx="11"/>
          </p:nvPr>
        </p:nvSpPr>
        <p:spPr/>
        <p:txBody>
          <a:bodyPr/>
          <a:lstStyle/>
          <a:p>
            <a:r>
              <a:rPr lang="en-US"/>
              <a:t>d2l@arizona.edu</a:t>
            </a:r>
            <a:endParaRPr lang="en-US" dirty="0"/>
          </a:p>
        </p:txBody>
      </p:sp>
    </p:spTree>
    <p:extLst>
      <p:ext uri="{BB962C8B-B14F-4D97-AF65-F5344CB8AC3E}">
        <p14:creationId xmlns:p14="http://schemas.microsoft.com/office/powerpoint/2010/main" val="8402388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D3A83-26C1-7697-D6D7-6C25248EBD7D}"/>
              </a:ext>
            </a:extLst>
          </p:cNvPr>
          <p:cNvSpPr>
            <a:spLocks noGrp="1"/>
          </p:cNvSpPr>
          <p:nvPr>
            <p:ph type="title"/>
          </p:nvPr>
        </p:nvSpPr>
        <p:spPr/>
        <p:txBody>
          <a:bodyPr>
            <a:noAutofit/>
          </a:bodyPr>
          <a:lstStyle/>
          <a:p>
            <a:r>
              <a:rPr lang="en-US" sz="4000" dirty="0"/>
              <a:t>D2L Integration – Appointment Scheduler</a:t>
            </a:r>
          </a:p>
        </p:txBody>
      </p:sp>
      <p:sp>
        <p:nvSpPr>
          <p:cNvPr id="3" name="Footer Placeholder 2">
            <a:extLst>
              <a:ext uri="{FF2B5EF4-FFF2-40B4-BE49-F238E27FC236}">
                <a16:creationId xmlns:a16="http://schemas.microsoft.com/office/drawing/2014/main" id="{AB2BCC07-A62C-8598-AC3A-66390D3605A0}"/>
              </a:ext>
            </a:extLst>
          </p:cNvPr>
          <p:cNvSpPr>
            <a:spLocks noGrp="1"/>
          </p:cNvSpPr>
          <p:nvPr>
            <p:ph type="ftr" sz="quarter" idx="11"/>
          </p:nvPr>
        </p:nvSpPr>
        <p:spPr/>
        <p:txBody>
          <a:bodyPr/>
          <a:lstStyle/>
          <a:p>
            <a:r>
              <a:rPr lang="en-US"/>
              <a:t>d2l@arizona.edu</a:t>
            </a:r>
            <a:endParaRPr lang="en-US" dirty="0"/>
          </a:p>
        </p:txBody>
      </p:sp>
      <p:sp>
        <p:nvSpPr>
          <p:cNvPr id="4" name="Text Placeholder 3">
            <a:extLst>
              <a:ext uri="{FF2B5EF4-FFF2-40B4-BE49-F238E27FC236}">
                <a16:creationId xmlns:a16="http://schemas.microsoft.com/office/drawing/2014/main" id="{A0E78F96-3EDC-76D1-4873-8282D30EB027}"/>
              </a:ext>
            </a:extLst>
          </p:cNvPr>
          <p:cNvSpPr>
            <a:spLocks noGrp="1"/>
          </p:cNvSpPr>
          <p:nvPr>
            <p:ph type="body" sz="quarter" idx="15"/>
          </p:nvPr>
        </p:nvSpPr>
        <p:spPr/>
        <p:txBody>
          <a:bodyPr>
            <a:normAutofit/>
          </a:bodyPr>
          <a:lstStyle/>
          <a:p>
            <a:pPr algn="l"/>
            <a:r>
              <a:rPr lang="en-US" b="0" i="0" dirty="0">
                <a:solidFill>
                  <a:srgbClr val="212529"/>
                </a:solidFill>
                <a:effectLst/>
              </a:rPr>
              <a:t>This feature focuses on providing an office hours, scheduling, and calendar system through the use of Zoom. Instructors can create, edit and publish their availability for office hours. Students can view active bookable schedules in their course and schedule 1:1 appointments with their instructors. Note: Schedules are set at the course level. Any appointments will be applied to that course only.</a:t>
            </a:r>
          </a:p>
          <a:p>
            <a:pPr marL="0" indent="0" algn="l">
              <a:buNone/>
            </a:pPr>
            <a:r>
              <a:rPr lang="en-US" b="1" dirty="0">
                <a:solidFill>
                  <a:srgbClr val="212529"/>
                </a:solidFill>
              </a:rPr>
              <a:t>Limitations</a:t>
            </a:r>
          </a:p>
          <a:p>
            <a:pPr algn="l">
              <a:buFont typeface="Arial" panose="020B0604020202020204" pitchFamily="34" charset="0"/>
              <a:buChar char="•"/>
            </a:pPr>
            <a:r>
              <a:rPr lang="en-US" b="0" i="0" dirty="0">
                <a:solidFill>
                  <a:srgbClr val="212529"/>
                </a:solidFill>
                <a:effectLst/>
              </a:rPr>
              <a:t>Appointments that have already been scheduled will not be deleted when an Instructor edits their schedule</a:t>
            </a:r>
          </a:p>
          <a:p>
            <a:pPr algn="l">
              <a:buFont typeface="Arial" panose="020B0604020202020204" pitchFamily="34" charset="0"/>
              <a:buChar char="•"/>
            </a:pPr>
            <a:r>
              <a:rPr lang="en-US" b="0" i="0" dirty="0">
                <a:solidFill>
                  <a:srgbClr val="212529"/>
                </a:solidFill>
                <a:effectLst/>
              </a:rPr>
              <a:t>Currently does not support Personal Meeting IDs or students as the host.</a:t>
            </a:r>
            <a:endParaRPr lang="en-US" dirty="0">
              <a:solidFill>
                <a:srgbClr val="212529"/>
              </a:solidFill>
            </a:endParaRPr>
          </a:p>
          <a:p>
            <a:pPr algn="l"/>
            <a:endParaRPr lang="en-US" dirty="0">
              <a:solidFill>
                <a:srgbClr val="212529"/>
              </a:solidFill>
            </a:endParaRPr>
          </a:p>
          <a:p>
            <a:pPr marL="0" indent="0" algn="l">
              <a:buNone/>
            </a:pPr>
            <a:r>
              <a:rPr lang="en-US" b="1" dirty="0">
                <a:solidFill>
                  <a:srgbClr val="212529"/>
                </a:solidFill>
                <a:hlinkClick r:id="rId2"/>
              </a:rPr>
              <a:t>Using LTI Easy Scheduler for office hours</a:t>
            </a:r>
            <a:endParaRPr lang="en-US" b="1" dirty="0"/>
          </a:p>
        </p:txBody>
      </p:sp>
    </p:spTree>
    <p:extLst>
      <p:ext uri="{BB962C8B-B14F-4D97-AF65-F5344CB8AC3E}">
        <p14:creationId xmlns:p14="http://schemas.microsoft.com/office/powerpoint/2010/main" val="33563186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D3A83-26C1-7697-D6D7-6C25248EBD7D}"/>
              </a:ext>
            </a:extLst>
          </p:cNvPr>
          <p:cNvSpPr>
            <a:spLocks noGrp="1"/>
          </p:cNvSpPr>
          <p:nvPr>
            <p:ph type="title"/>
          </p:nvPr>
        </p:nvSpPr>
        <p:spPr/>
        <p:txBody>
          <a:bodyPr>
            <a:noAutofit/>
          </a:bodyPr>
          <a:lstStyle/>
          <a:p>
            <a:r>
              <a:rPr lang="en-US" sz="4000" dirty="0"/>
              <a:t>D2L Integration – Auto Import Course Roster for Breakout Rooms</a:t>
            </a:r>
          </a:p>
        </p:txBody>
      </p:sp>
      <p:sp>
        <p:nvSpPr>
          <p:cNvPr id="3" name="Footer Placeholder 2">
            <a:extLst>
              <a:ext uri="{FF2B5EF4-FFF2-40B4-BE49-F238E27FC236}">
                <a16:creationId xmlns:a16="http://schemas.microsoft.com/office/drawing/2014/main" id="{AB2BCC07-A62C-8598-AC3A-66390D3605A0}"/>
              </a:ext>
            </a:extLst>
          </p:cNvPr>
          <p:cNvSpPr>
            <a:spLocks noGrp="1"/>
          </p:cNvSpPr>
          <p:nvPr>
            <p:ph type="ftr" sz="quarter" idx="11"/>
          </p:nvPr>
        </p:nvSpPr>
        <p:spPr/>
        <p:txBody>
          <a:bodyPr/>
          <a:lstStyle/>
          <a:p>
            <a:r>
              <a:rPr lang="en-US"/>
              <a:t>d2l@arizona.edu</a:t>
            </a:r>
            <a:endParaRPr lang="en-US" dirty="0"/>
          </a:p>
        </p:txBody>
      </p:sp>
      <p:sp>
        <p:nvSpPr>
          <p:cNvPr id="4" name="Text Placeholder 3">
            <a:extLst>
              <a:ext uri="{FF2B5EF4-FFF2-40B4-BE49-F238E27FC236}">
                <a16:creationId xmlns:a16="http://schemas.microsoft.com/office/drawing/2014/main" id="{A0E78F96-3EDC-76D1-4873-8282D30EB027}"/>
              </a:ext>
            </a:extLst>
          </p:cNvPr>
          <p:cNvSpPr>
            <a:spLocks noGrp="1"/>
          </p:cNvSpPr>
          <p:nvPr>
            <p:ph type="body" sz="quarter" idx="15"/>
          </p:nvPr>
        </p:nvSpPr>
        <p:spPr/>
        <p:txBody>
          <a:bodyPr>
            <a:normAutofit/>
          </a:bodyPr>
          <a:lstStyle/>
          <a:p>
            <a:pPr algn="l"/>
            <a:r>
              <a:rPr lang="en-US" b="0" i="0" dirty="0">
                <a:effectLst/>
              </a:rPr>
              <a:t>Meeting hosts can pre-assign participants into breakout rooms when scheduling meetings. Administrators can enable the integration to pull a list of participants from the LMS and pre-populate the breakout room participants list. The meeting host can then select which participants to add to the breakout room.</a:t>
            </a:r>
            <a:endParaRPr lang="en-US" dirty="0"/>
          </a:p>
        </p:txBody>
      </p:sp>
    </p:spTree>
    <p:extLst>
      <p:ext uri="{BB962C8B-B14F-4D97-AF65-F5344CB8AC3E}">
        <p14:creationId xmlns:p14="http://schemas.microsoft.com/office/powerpoint/2010/main" val="1024745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D3A83-26C1-7697-D6D7-6C25248EBD7D}"/>
              </a:ext>
            </a:extLst>
          </p:cNvPr>
          <p:cNvSpPr>
            <a:spLocks noGrp="1"/>
          </p:cNvSpPr>
          <p:nvPr>
            <p:ph type="title"/>
          </p:nvPr>
        </p:nvSpPr>
        <p:spPr/>
        <p:txBody>
          <a:bodyPr>
            <a:noAutofit/>
          </a:bodyPr>
          <a:lstStyle/>
          <a:p>
            <a:r>
              <a:rPr lang="en-US" sz="4000" dirty="0"/>
              <a:t>D2L Integration – Course-level Publishing of Cloud Recordings</a:t>
            </a:r>
          </a:p>
        </p:txBody>
      </p:sp>
      <p:sp>
        <p:nvSpPr>
          <p:cNvPr id="3" name="Footer Placeholder 2">
            <a:extLst>
              <a:ext uri="{FF2B5EF4-FFF2-40B4-BE49-F238E27FC236}">
                <a16:creationId xmlns:a16="http://schemas.microsoft.com/office/drawing/2014/main" id="{AB2BCC07-A62C-8598-AC3A-66390D3605A0}"/>
              </a:ext>
            </a:extLst>
          </p:cNvPr>
          <p:cNvSpPr>
            <a:spLocks noGrp="1"/>
          </p:cNvSpPr>
          <p:nvPr>
            <p:ph type="ftr" sz="quarter" idx="11"/>
          </p:nvPr>
        </p:nvSpPr>
        <p:spPr/>
        <p:txBody>
          <a:bodyPr/>
          <a:lstStyle/>
          <a:p>
            <a:r>
              <a:rPr lang="en-US"/>
              <a:t>d2l@arizona.edu</a:t>
            </a:r>
            <a:endParaRPr lang="en-US" dirty="0"/>
          </a:p>
        </p:txBody>
      </p:sp>
      <p:sp>
        <p:nvSpPr>
          <p:cNvPr id="4" name="Text Placeholder 3">
            <a:extLst>
              <a:ext uri="{FF2B5EF4-FFF2-40B4-BE49-F238E27FC236}">
                <a16:creationId xmlns:a16="http://schemas.microsoft.com/office/drawing/2014/main" id="{A0E78F96-3EDC-76D1-4873-8282D30EB027}"/>
              </a:ext>
            </a:extLst>
          </p:cNvPr>
          <p:cNvSpPr>
            <a:spLocks noGrp="1"/>
          </p:cNvSpPr>
          <p:nvPr>
            <p:ph type="body" sz="quarter" idx="15"/>
          </p:nvPr>
        </p:nvSpPr>
        <p:spPr/>
        <p:txBody>
          <a:bodyPr>
            <a:normAutofit/>
          </a:bodyPr>
          <a:lstStyle/>
          <a:p>
            <a:pPr algn="l"/>
            <a:r>
              <a:rPr lang="en-US" b="0" i="0" dirty="0">
                <a:effectLst/>
              </a:rPr>
              <a:t>With course-level publishing, instructors can quickly manage </a:t>
            </a:r>
            <a:r>
              <a:rPr lang="en-US" b="0" i="0" u="none" strike="noStrike" dirty="0">
                <a:effectLst/>
                <a:hlinkClick r:id="rId2">
                  <a:extLst>
                    <a:ext uri="{A12FA001-AC4F-418D-AE19-62706E023703}">
                      <ahyp:hlinkClr xmlns:ahyp="http://schemas.microsoft.com/office/drawing/2018/hyperlinkcolor" val="tx"/>
                    </a:ext>
                  </a:extLst>
                </a:hlinkClick>
              </a:rPr>
              <a:t>cloud recordings</a:t>
            </a:r>
            <a:r>
              <a:rPr lang="en-US" b="0" i="0" dirty="0">
                <a:effectLst/>
              </a:rPr>
              <a:t> for a course, and bulk publish or unpublish recordings</a:t>
            </a:r>
            <a:endParaRPr lang="en-US" dirty="0"/>
          </a:p>
          <a:p>
            <a:pPr algn="l"/>
            <a:endParaRPr lang="en-US" dirty="0"/>
          </a:p>
          <a:p>
            <a:pPr algn="l"/>
            <a:endParaRPr lang="en-US" dirty="0"/>
          </a:p>
          <a:p>
            <a:pPr algn="l"/>
            <a:endParaRPr lang="en-US" dirty="0"/>
          </a:p>
          <a:p>
            <a:pPr algn="l"/>
            <a:endParaRPr lang="en-US" dirty="0"/>
          </a:p>
          <a:p>
            <a:pPr marL="0" indent="0" algn="l">
              <a:buNone/>
            </a:pPr>
            <a:r>
              <a:rPr lang="en-US" b="1" dirty="0">
                <a:hlinkClick r:id="rId3"/>
              </a:rPr>
              <a:t>Using course-level publishing as an instructor</a:t>
            </a:r>
            <a:endParaRPr lang="en-US" b="1" dirty="0"/>
          </a:p>
        </p:txBody>
      </p:sp>
    </p:spTree>
    <p:extLst>
      <p:ext uri="{BB962C8B-B14F-4D97-AF65-F5344CB8AC3E}">
        <p14:creationId xmlns:p14="http://schemas.microsoft.com/office/powerpoint/2010/main" val="1207582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D3A83-26C1-7697-D6D7-6C25248EBD7D}"/>
              </a:ext>
            </a:extLst>
          </p:cNvPr>
          <p:cNvSpPr>
            <a:spLocks noGrp="1"/>
          </p:cNvSpPr>
          <p:nvPr>
            <p:ph type="title"/>
          </p:nvPr>
        </p:nvSpPr>
        <p:spPr/>
        <p:txBody>
          <a:bodyPr>
            <a:noAutofit/>
          </a:bodyPr>
          <a:lstStyle/>
          <a:p>
            <a:r>
              <a:rPr lang="en-US" sz="4000" dirty="0"/>
              <a:t>D2L Integration – Syncing Attendance Report to D2L Gradebook</a:t>
            </a:r>
          </a:p>
        </p:txBody>
      </p:sp>
      <p:sp>
        <p:nvSpPr>
          <p:cNvPr id="3" name="Footer Placeholder 2">
            <a:extLst>
              <a:ext uri="{FF2B5EF4-FFF2-40B4-BE49-F238E27FC236}">
                <a16:creationId xmlns:a16="http://schemas.microsoft.com/office/drawing/2014/main" id="{AB2BCC07-A62C-8598-AC3A-66390D3605A0}"/>
              </a:ext>
            </a:extLst>
          </p:cNvPr>
          <p:cNvSpPr>
            <a:spLocks noGrp="1"/>
          </p:cNvSpPr>
          <p:nvPr>
            <p:ph type="ftr" sz="quarter" idx="11"/>
          </p:nvPr>
        </p:nvSpPr>
        <p:spPr/>
        <p:txBody>
          <a:bodyPr/>
          <a:lstStyle/>
          <a:p>
            <a:r>
              <a:rPr lang="en-US"/>
              <a:t>d2l@arizona.edu</a:t>
            </a:r>
            <a:endParaRPr lang="en-US" dirty="0"/>
          </a:p>
        </p:txBody>
      </p:sp>
      <p:sp>
        <p:nvSpPr>
          <p:cNvPr id="4" name="Text Placeholder 3">
            <a:extLst>
              <a:ext uri="{FF2B5EF4-FFF2-40B4-BE49-F238E27FC236}">
                <a16:creationId xmlns:a16="http://schemas.microsoft.com/office/drawing/2014/main" id="{A0E78F96-3EDC-76D1-4873-8282D30EB027}"/>
              </a:ext>
            </a:extLst>
          </p:cNvPr>
          <p:cNvSpPr>
            <a:spLocks noGrp="1"/>
          </p:cNvSpPr>
          <p:nvPr>
            <p:ph type="body" sz="quarter" idx="15"/>
          </p:nvPr>
        </p:nvSpPr>
        <p:spPr>
          <a:xfrm>
            <a:off x="838200" y="1892278"/>
            <a:ext cx="10515600" cy="4139856"/>
          </a:xfrm>
        </p:spPr>
        <p:txBody>
          <a:bodyPr>
            <a:normAutofit fontScale="85000" lnSpcReduction="20000"/>
          </a:bodyPr>
          <a:lstStyle/>
          <a:p>
            <a:pPr algn="l"/>
            <a:r>
              <a:rPr lang="en-US" b="0" i="0" dirty="0">
                <a:effectLst/>
              </a:rPr>
              <a:t>With the LTI Attendance Report feature for D2L, instructors can sync the </a:t>
            </a:r>
            <a:r>
              <a:rPr lang="en-US" b="0" i="0" u="none" strike="noStrike" dirty="0">
                <a:effectLst/>
              </a:rPr>
              <a:t>Zoom Meeting Attendance Report</a:t>
            </a:r>
            <a:r>
              <a:rPr lang="en-US" b="0" i="0" dirty="0">
                <a:effectLst/>
              </a:rPr>
              <a:t> with their D2L Gradebook. This allows instructors to quickly generate attendance grades based on the meeting attendance report.</a:t>
            </a:r>
          </a:p>
          <a:p>
            <a:pPr algn="l"/>
            <a:endParaRPr lang="en-US" dirty="0"/>
          </a:p>
          <a:p>
            <a:pPr marL="0" indent="0" algn="l">
              <a:buNone/>
            </a:pPr>
            <a:r>
              <a:rPr lang="en-US" dirty="0"/>
              <a:t>From the link below, review the many important considerations before using this feature, a few of which are:</a:t>
            </a:r>
          </a:p>
          <a:p>
            <a:r>
              <a:rPr lang="en-US" b="0" i="0" dirty="0">
                <a:effectLst/>
              </a:rPr>
              <a:t>Feature does not support meetings that utilize personal </a:t>
            </a:r>
            <a:r>
              <a:rPr lang="en-US" dirty="0"/>
              <a:t>meeting IDs.</a:t>
            </a:r>
          </a:p>
          <a:p>
            <a:r>
              <a:rPr lang="en-US" b="0" i="0" dirty="0">
                <a:effectLst/>
              </a:rPr>
              <a:t>Feature does not support </a:t>
            </a:r>
            <a:r>
              <a:rPr lang="en-US" b="1" i="0" dirty="0">
                <a:effectLst/>
              </a:rPr>
              <a:t>Join Before Host</a:t>
            </a:r>
            <a:r>
              <a:rPr lang="en-US" b="0" i="0" dirty="0">
                <a:effectLst/>
              </a:rPr>
              <a:t>.</a:t>
            </a:r>
          </a:p>
          <a:p>
            <a:r>
              <a:rPr lang="en-US" b="0" i="0" dirty="0">
                <a:effectLst/>
              </a:rPr>
              <a:t>Feature only supports meetings created by instructors.</a:t>
            </a:r>
          </a:p>
          <a:p>
            <a:r>
              <a:rPr lang="en-US" b="0" i="0" dirty="0">
                <a:effectLst/>
              </a:rPr>
              <a:t>If meeting duration is less than 5 minutes, a report will not be generated.</a:t>
            </a:r>
          </a:p>
          <a:p>
            <a:r>
              <a:rPr lang="en-US" b="0" i="0" dirty="0">
                <a:effectLst/>
              </a:rPr>
              <a:t>If the meeting starts too early or too late, there will not be a generated attendance report. Meeting must be started within the expected time frame for when it was scheduled (no more than 10 minutes before the scheduled start time, and no more than 10 minutes after the scheduled end time).</a:t>
            </a:r>
          </a:p>
          <a:p>
            <a:pPr algn="l"/>
            <a:endParaRPr lang="en-US" dirty="0"/>
          </a:p>
          <a:p>
            <a:pPr marL="0" indent="0" algn="l">
              <a:buNone/>
            </a:pPr>
            <a:r>
              <a:rPr lang="en-US" b="1" i="0" dirty="0">
                <a:effectLst/>
                <a:hlinkClick r:id="rId2"/>
              </a:rPr>
              <a:t>Syncing attendance report with D2L Gradebook </a:t>
            </a:r>
            <a:endParaRPr lang="en-US" b="1" dirty="0"/>
          </a:p>
        </p:txBody>
      </p:sp>
    </p:spTree>
    <p:extLst>
      <p:ext uri="{BB962C8B-B14F-4D97-AF65-F5344CB8AC3E}">
        <p14:creationId xmlns:p14="http://schemas.microsoft.com/office/powerpoint/2010/main" val="86137034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PVERSION" val="8"/>
  <p:tag name="TPFULLVERSION" val="2.2.3.19"/>
  <p:tag name="TPOS" val="2"/>
  <p:tag name="TPLASTSAVEVERSION" val="6.2 PC"/>
  <p:tag name="TPLASTSAVEPRODUCT" val="TurningPoint web for PowerPoint"/>
</p:tagLst>
</file>

<file path=ppt/theme/theme1.xml><?xml version="1.0" encoding="utf-8"?>
<a:theme xmlns:a="http://schemas.openxmlformats.org/drawingml/2006/main" name="Office Theme">
  <a:themeElements>
    <a:clrScheme name="Custom 1">
      <a:dk1>
        <a:srgbClr val="000000"/>
      </a:dk1>
      <a:lt1>
        <a:sysClr val="window" lastClr="FFFFFF"/>
      </a:lt1>
      <a:dk2>
        <a:srgbClr val="000000"/>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_UCATT_WithLogo_22" id="{4591F45A-FAB8-4A04-9063-E9AFE896ACC7}" vid="{BE3D1DB2-F037-4C42-A641-8B5E63EF3F8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Powerpoint_UCATT_WithLogo_22</Template>
  <TotalTime>14481</TotalTime>
  <Words>1441</Words>
  <Application>Microsoft Office PowerPoint</Application>
  <PresentationFormat>Widescreen</PresentationFormat>
  <Paragraphs>135</Paragraphs>
  <Slides>20</Slides>
  <Notes>0</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MiloWeb</vt:lpstr>
      <vt:lpstr>Calibri</vt:lpstr>
      <vt:lpstr>Arial</vt:lpstr>
      <vt:lpstr>Wingdings</vt:lpstr>
      <vt:lpstr>Office Theme</vt:lpstr>
      <vt:lpstr>NEW FEATURES OF </vt:lpstr>
      <vt:lpstr>Housekeeping Items</vt:lpstr>
      <vt:lpstr>AGENDA</vt:lpstr>
      <vt:lpstr>ZOOM RELEASE NOTES</vt:lpstr>
      <vt:lpstr>ZOOM CLIENT</vt:lpstr>
      <vt:lpstr>D2L Integration – Appointment Scheduler</vt:lpstr>
      <vt:lpstr>D2L Integration – Auto Import Course Roster for Breakout Rooms</vt:lpstr>
      <vt:lpstr>D2L Integration – Course-level Publishing of Cloud Recordings</vt:lpstr>
      <vt:lpstr>D2L Integration – Syncing Attendance Report to D2L Gradebook</vt:lpstr>
      <vt:lpstr>D2L Integration – Zoom Team Chat for Courses</vt:lpstr>
      <vt:lpstr>Share Multiple Desktop Screens</vt:lpstr>
      <vt:lpstr>Suspend Participant Activities Enhancement for Breakout Rooms</vt:lpstr>
      <vt:lpstr>Raise Hand Enhancements</vt:lpstr>
      <vt:lpstr>Continuous Meeting Chat</vt:lpstr>
      <vt:lpstr>Continuous Meeting Chat File and Images Synchronization</vt:lpstr>
      <vt:lpstr>Retain Chat Messages from Breakout Rooms</vt:lpstr>
      <vt:lpstr>Interpreter Exemption to Host Preventing Participants from Unmuting</vt:lpstr>
      <vt:lpstr>QUESTIONS?</vt:lpstr>
      <vt:lpstr>FUTURE WEBINARS</vt:lpstr>
      <vt:lpstr>CONTACT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Butcher, Josh - (jbutcher)</dc:creator>
  <cp:lastModifiedBy>Butcher, Josh - (jbutcher)</cp:lastModifiedBy>
  <cp:revision>5</cp:revision>
  <dcterms:created xsi:type="dcterms:W3CDTF">2022-07-25T16:32:34Z</dcterms:created>
  <dcterms:modified xsi:type="dcterms:W3CDTF">2023-08-17T23:10:57Z</dcterms:modified>
</cp:coreProperties>
</file>