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3" r:id="rId3"/>
    <p:sldMasterId id="2147483710" r:id="rId4"/>
    <p:sldMasterId id="2147483717" r:id="rId5"/>
  </p:sldMasterIdLst>
  <p:notesMasterIdLst>
    <p:notesMasterId r:id="rId9"/>
  </p:notesMasterIdLst>
  <p:handoutMasterIdLst>
    <p:handoutMasterId r:id="rId10"/>
  </p:handoutMasterIdLst>
  <p:sldIdLst>
    <p:sldId id="257" r:id="rId6"/>
    <p:sldId id="1745" r:id="rId7"/>
    <p:sldId id="1747" r:id="rId8"/>
  </p:sldIdLst>
  <p:sldSz cx="12192000" cy="6858000"/>
  <p:notesSz cx="7010400" cy="9236075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234B"/>
    <a:srgbClr val="AB0520"/>
    <a:srgbClr val="FFFFCC"/>
    <a:srgbClr val="C0C0C0"/>
    <a:srgbClr val="E7E6E6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BF946-99C5-4F7D-B87D-8AFAF57AC3A4}" v="155" dt="2021-09-14T18:36:14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0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48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Hunter" clId="Web-{269BF946-99C5-4F7D-B87D-8AFAF57AC3A4}"/>
    <pc:docChg chg="modSld">
      <pc:chgData name="Jane Hunter" userId="" providerId="" clId="Web-{269BF946-99C5-4F7D-B87D-8AFAF57AC3A4}" dt="2021-09-14T18:36:14.972" v="87" actId="1076"/>
      <pc:docMkLst>
        <pc:docMk/>
      </pc:docMkLst>
      <pc:sldChg chg="addSp delSp modSp">
        <pc:chgData name="Jane Hunter" userId="" providerId="" clId="Web-{269BF946-99C5-4F7D-B87D-8AFAF57AC3A4}" dt="2021-09-14T18:36:14.972" v="87" actId="1076"/>
        <pc:sldMkLst>
          <pc:docMk/>
          <pc:sldMk cId="596715970" sldId="1747"/>
        </pc:sldMkLst>
        <pc:spChg chg="add del">
          <ac:chgData name="Jane Hunter" userId="" providerId="" clId="Web-{269BF946-99C5-4F7D-B87D-8AFAF57AC3A4}" dt="2021-09-14T18:33:58.873" v="17"/>
          <ac:spMkLst>
            <pc:docMk/>
            <pc:sldMk cId="596715970" sldId="1747"/>
            <ac:spMk id="2" creationId="{7042443A-5445-47CA-8145-4D052AE41B9F}"/>
          </ac:spMkLst>
        </pc:spChg>
        <pc:spChg chg="add mod">
          <ac:chgData name="Jane Hunter" userId="" providerId="" clId="Web-{269BF946-99C5-4F7D-B87D-8AFAF57AC3A4}" dt="2021-09-14T18:36:07.565" v="86" actId="1076"/>
          <ac:spMkLst>
            <pc:docMk/>
            <pc:sldMk cId="596715970" sldId="1747"/>
            <ac:spMk id="4" creationId="{3F8F8787-F8AA-44BC-8707-5A46131FD941}"/>
          </ac:spMkLst>
        </pc:spChg>
        <pc:spChg chg="mod">
          <ac:chgData name="Jane Hunter" userId="" providerId="" clId="Web-{269BF946-99C5-4F7D-B87D-8AFAF57AC3A4}" dt="2021-09-14T18:36:14.972" v="87" actId="1076"/>
          <ac:spMkLst>
            <pc:docMk/>
            <pc:sldMk cId="596715970" sldId="1747"/>
            <ac:spMk id="5" creationId="{78E35EB7-19CD-4141-8C9D-735E8893EBB1}"/>
          </ac:spMkLst>
        </pc:spChg>
        <pc:spChg chg="add del">
          <ac:chgData name="Jane Hunter" userId="" providerId="" clId="Web-{269BF946-99C5-4F7D-B87D-8AFAF57AC3A4}" dt="2021-09-14T18:33:55.935" v="16"/>
          <ac:spMkLst>
            <pc:docMk/>
            <pc:sldMk cId="596715970" sldId="1747"/>
            <ac:spMk id="6" creationId="{DF627654-CC67-4E09-94C9-23813583CA1D}"/>
          </ac:spMkLst>
        </pc:spChg>
        <pc:spChg chg="mod">
          <ac:chgData name="Jane Hunter" userId="" providerId="" clId="Web-{269BF946-99C5-4F7D-B87D-8AFAF57AC3A4}" dt="2021-09-14T18:34:58.500" v="57" actId="1076"/>
          <ac:spMkLst>
            <pc:docMk/>
            <pc:sldMk cId="596715970" sldId="1747"/>
            <ac:spMk id="15" creationId="{5B849C50-57F8-49C8-82F6-82BF2B1B3F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90D93E-8529-4AB5-99B8-5E88D3B984FD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F45FCD-12DE-400E-946D-7A00B9054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3AB343-0898-4DF3-8F15-A55DCFA39205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4CDBC7-8A80-4960-AD19-DEAB2E87F4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5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4074e3e42_11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2425" y="658813"/>
            <a:ext cx="5867400" cy="3300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74074e3e42_11_554:notes"/>
          <p:cNvSpPr txBox="1">
            <a:spLocks noGrp="1"/>
          </p:cNvSpPr>
          <p:nvPr>
            <p:ph type="body" idx="1"/>
          </p:nvPr>
        </p:nvSpPr>
        <p:spPr>
          <a:xfrm>
            <a:off x="657226" y="4178227"/>
            <a:ext cx="5257800" cy="395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125" tIns="88125" rIns="88125" bIns="88125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Relationship Id="rId4" Type="http://schemas.openxmlformats.org/officeDocument/2006/relationships/image" Target="../media/image1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Relationship Id="rId4" Type="http://schemas.openxmlformats.org/officeDocument/2006/relationships/image" Target="../media/image16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.xml"/><Relationship Id="rId4" Type="http://schemas.openxmlformats.org/officeDocument/2006/relationships/image" Target="../media/image17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6" name="Picture 3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70" y="5844754"/>
            <a:ext cx="2246871" cy="1025611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5E8FA73-BDB9-4C21-9D5E-EEA2104A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4818" y="6425925"/>
            <a:ext cx="2541104" cy="302868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6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99FBDD7-9964-472B-A430-2855B503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4818" y="6425925"/>
            <a:ext cx="2541104" cy="302868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71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7D613C2-3752-415F-948E-B8603D3C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4818" y="6425925"/>
            <a:ext cx="2541104" cy="302868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07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7FD68C4-E9AD-4792-89BC-6E4F1BA5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4818" y="6425925"/>
            <a:ext cx="2541104" cy="302868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4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2 2">
  <p:cSld name="Section Header 1 2 2">
    <p:bg>
      <p:bgPr>
        <a:solidFill>
          <a:srgbClr val="AB0520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4035287" y="-12700"/>
            <a:ext cx="8161000" cy="6898000"/>
          </a:xfrm>
          <a:prstGeom prst="rect">
            <a:avLst/>
          </a:prstGeom>
          <a:solidFill>
            <a:srgbClr val="0027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/>
          <p:nvPr/>
        </p:nvSpPr>
        <p:spPr>
          <a:xfrm>
            <a:off x="-1628134" y="6405798"/>
            <a:ext cx="2433203" cy="91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/>
          <p:nvPr/>
        </p:nvSpPr>
        <p:spPr>
          <a:xfrm flipV="1">
            <a:off x="3199314" y="6386686"/>
            <a:ext cx="9013201" cy="91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" name="Google Shape;36;p6">
            <a:extLst>
              <a:ext uri="{FF2B5EF4-FFF2-40B4-BE49-F238E27FC236}">
                <a16:creationId xmlns:a16="http://schemas.microsoft.com/office/drawing/2014/main" id="{2EB39F76-9540-4CBA-8F9B-D2AFE4F6DE0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64335" y="6163248"/>
            <a:ext cx="2056811" cy="48510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811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/>
          <p:nvPr/>
        </p:nvSpPr>
        <p:spPr>
          <a:xfrm rot="-5400000">
            <a:off x="5480100" y="-5649133"/>
            <a:ext cx="1434800" cy="12776000"/>
          </a:xfrm>
          <a:prstGeom prst="rect">
            <a:avLst/>
          </a:prstGeom>
          <a:solidFill>
            <a:srgbClr val="BD20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9"/>
          <p:cNvSpPr/>
          <p:nvPr/>
        </p:nvSpPr>
        <p:spPr>
          <a:xfrm rot="-5400000">
            <a:off x="5451300" y="-5785535"/>
            <a:ext cx="1492400" cy="12776000"/>
          </a:xfrm>
          <a:prstGeom prst="rect">
            <a:avLst/>
          </a:prstGeom>
          <a:solidFill>
            <a:srgbClr val="00275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-942057" y="-5297589"/>
            <a:ext cx="850932" cy="60959"/>
          </a:xfrm>
          <a:prstGeom prst="triangle">
            <a:avLst>
              <a:gd name="adj" fmla="val 50000"/>
            </a:avLst>
          </a:prstGeom>
          <a:solidFill>
            <a:srgbClr val="0B305D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-701763" y="6405800"/>
            <a:ext cx="5539200" cy="60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7422168" y="6405800"/>
            <a:ext cx="5539200" cy="60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B42948E-74FE-4CEC-91AC-1B7B18905C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89" y="6219779"/>
            <a:ext cx="2390821" cy="43167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392F6-B89D-47DD-B35C-99E3FAA17A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94" y="266611"/>
            <a:ext cx="12092609" cy="757237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85039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69" y="1281545"/>
            <a:ext cx="10970684" cy="249382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92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0">
                <a:latin typeface="Calibri"/>
                <a:cs typeface="Calibri"/>
              </a:defRPr>
            </a:lvl2pPr>
            <a:lvl3pPr>
              <a:defRPr b="0" i="0">
                <a:latin typeface="Calibri"/>
                <a:cs typeface="Calibri"/>
              </a:defRPr>
            </a:lvl3pPr>
            <a:lvl4pPr>
              <a:defRPr b="0" i="0">
                <a:latin typeface="Calibri"/>
                <a:cs typeface="Calibri"/>
              </a:defRPr>
            </a:lvl4pPr>
            <a:lvl5pPr>
              <a:defRPr b="0" i="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 lIns="91407" tIns="45704" rIns="91407" bIns="45704"/>
          <a:lstStyle>
            <a:lvl1pPr>
              <a:defRPr/>
            </a:lvl1pPr>
          </a:lstStyle>
          <a:p>
            <a:pPr defTabSz="457039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 lIns="91407" tIns="45704" rIns="91407" bIns="45704"/>
          <a:lstStyle>
            <a:lvl1pPr>
              <a:defRPr/>
            </a:lvl1pPr>
          </a:lstStyle>
          <a:p>
            <a:pPr defTabSz="457039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 lIns="91407" tIns="45704" rIns="91407" bIns="45704"/>
          <a:lstStyle>
            <a:lvl1pPr>
              <a:defRPr/>
            </a:lvl1pPr>
          </a:lstStyle>
          <a:p>
            <a:pPr defTabSz="457039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96C3221D-12BD-48FF-B711-919BE8019D7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457039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68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43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9267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69" y="1281545"/>
            <a:ext cx="10970684" cy="249382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2880"/>
            <a:ext cx="10515600" cy="1325563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11887200" cy="4351338"/>
          </a:xfrm>
        </p:spPr>
        <p:txBody>
          <a:bodyPr numCol="3">
            <a:normAutofit/>
          </a:bodyPr>
          <a:lstStyle>
            <a:lvl1pPr marL="0" indent="0" algn="ctr">
              <a:buNone/>
              <a:defRPr sz="1800">
                <a:solidFill>
                  <a:srgbClr val="0C234B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800">
                <a:solidFill>
                  <a:srgbClr val="0C234B"/>
                </a:solidFill>
                <a:latin typeface="Calibri" panose="020F0502020204030204" pitchFamily="34" charset="0"/>
              </a:defRPr>
            </a:lvl2pPr>
            <a:lvl3pPr marL="914400" indent="0" algn="ctr">
              <a:buNone/>
              <a:defRPr sz="1800">
                <a:solidFill>
                  <a:srgbClr val="0C234B"/>
                </a:solidFill>
                <a:latin typeface="Calibri" panose="020F0502020204030204" pitchFamily="34" charset="0"/>
              </a:defRPr>
            </a:lvl3pPr>
            <a:lvl4pPr marL="1371600" indent="0" algn="ctr">
              <a:buNone/>
              <a:defRPr sz="1800">
                <a:solidFill>
                  <a:srgbClr val="0C234B"/>
                </a:solidFill>
                <a:latin typeface="Calibri" panose="020F0502020204030204" pitchFamily="34" charset="0"/>
              </a:defRPr>
            </a:lvl4pPr>
            <a:lvl5pPr marL="1828800" indent="0" algn="ctr">
              <a:buNone/>
              <a:defRPr sz="1800">
                <a:solidFill>
                  <a:srgbClr val="0C234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7D802F2-6256-4EFD-991F-32598614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4818" y="6425925"/>
            <a:ext cx="2541104" cy="302868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22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217" y="3885257"/>
            <a:ext cx="9261907" cy="14412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defRPr sz="280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3pPr>
            <a:lvl4pPr>
              <a:defRPr sz="280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4pPr>
            <a:lvl5pPr>
              <a:defRPr sz="280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895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69" y="1281545"/>
            <a:ext cx="10970684" cy="249382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29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07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69" y="1281545"/>
            <a:ext cx="10970684" cy="249382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5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217" y="3885257"/>
            <a:ext cx="9261907" cy="14412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defRPr sz="280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3pPr>
            <a:lvl4pPr>
              <a:defRPr sz="280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4pPr>
            <a:lvl5pPr>
              <a:defRPr sz="280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442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217" y="3885257"/>
            <a:ext cx="9261907" cy="1441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888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9" b="13364"/>
          <a:stretch/>
        </p:blipFill>
        <p:spPr bwMode="ltGray">
          <a:xfrm>
            <a:off x="4320" y="730542"/>
            <a:ext cx="12192000" cy="38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 bwMode="ltGray">
          <a:xfrm>
            <a:off x="0" y="1"/>
            <a:ext cx="12192000" cy="83624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>
              <a:solidFill>
                <a:schemeClr val="tx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 bwMode="ltGray">
          <a:xfrm flipV="1">
            <a:off x="4559312" y="300904"/>
            <a:ext cx="3073377" cy="1000268"/>
          </a:xfrm>
          <a:prstGeom prst="triangle">
            <a:avLst>
              <a:gd name="adj" fmla="val 49861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99096" y="103820"/>
            <a:ext cx="3518719" cy="628602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499096" y="411197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16" b="1" baseline="0" dirty="0">
                <a:solidFill>
                  <a:schemeClr val="accent6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499096" y="4237583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16" baseline="0" dirty="0">
                <a:solidFill>
                  <a:schemeClr val="accent6"/>
                </a:solidFill>
                <a:latin typeface="+mn-lt"/>
              </a:rPr>
              <a:t>Last Modified 4/9/2018 11:47 AM Pacific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499096" y="436319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16" baseline="0" dirty="0">
                <a:solidFill>
                  <a:schemeClr val="accent6"/>
                </a:solidFill>
                <a:latin typeface="+mn-lt"/>
              </a:rPr>
              <a:t>Printed 3/13/2018 8:29 AM US Mountain Standard Time</a:t>
            </a: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499096" y="4757411"/>
            <a:ext cx="10839787" cy="50244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65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499097" y="5700503"/>
            <a:ext cx="847815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28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99097" y="6387990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28" baseline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white">
          <a:xfrm>
            <a:off x="11487910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16" baseline="0" dirty="0">
              <a:solidFill>
                <a:srgbClr val="FFFFFF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90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61985" y="173677"/>
            <a:ext cx="9795571" cy="314028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0183" y="6596003"/>
            <a:ext cx="6094920" cy="222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16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Pre-Decisional - Proprietary and Confidential </a:t>
            </a:r>
            <a:endParaRPr lang="en-US" sz="816" b="0" dirty="0"/>
          </a:p>
        </p:txBody>
      </p:sp>
    </p:spTree>
    <p:extLst>
      <p:ext uri="{BB962C8B-B14F-4D97-AF65-F5344CB8AC3E}">
        <p14:creationId xmlns:p14="http://schemas.microsoft.com/office/powerpoint/2010/main" val="3574107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ltGray">
          <a:xfrm>
            <a:off x="0" y="1"/>
            <a:ext cx="12192000" cy="836242"/>
          </a:xfrm>
          <a:prstGeom prst="rect">
            <a:avLst/>
          </a:prstGeom>
          <a:solidFill>
            <a:srgbClr val="0C234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5" y="173677"/>
            <a:ext cx="11511234" cy="314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oc id"/>
          <p:cNvSpPr>
            <a:spLocks noChangeArrowheads="1"/>
          </p:cNvSpPr>
          <p:nvPr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10" name="Group 9"/>
          <p:cNvGrpSpPr/>
          <p:nvPr/>
        </p:nvGrpSpPr>
        <p:grpSpPr bwMode="ltGray">
          <a:xfrm>
            <a:off x="9957556" y="6405948"/>
            <a:ext cx="1461250" cy="350567"/>
            <a:chOff x="2220686" y="2282564"/>
            <a:chExt cx="6740752" cy="215634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1"/>
            <a:stretch/>
          </p:blipFill>
          <p:spPr bwMode="ltGray">
            <a:xfrm>
              <a:off x="2220686" y="2282564"/>
              <a:ext cx="6740752" cy="215634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 bwMode="ltGray">
            <a:xfrm>
              <a:off x="2220686" y="3701143"/>
              <a:ext cx="198665" cy="69464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898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5" y="173677"/>
            <a:ext cx="9795571" cy="31402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26136" y="6566446"/>
            <a:ext cx="265653" cy="15549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67AC7-FDAB-4017-96A3-B49B7C7C384D}" type="slidenum">
              <a:rPr lang="en-GB" altLang="sv-SE"/>
              <a:pPr>
                <a:defRPr/>
              </a:pPr>
              <a:t>‹#›</a:t>
            </a:fld>
            <a:r>
              <a:rPr lang="en-GB" altLang="sv-SE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26137" y="6566446"/>
            <a:ext cx="284012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F3F50E9F-F9F5-4C05-BD9A-1796741E36BB}" type="slidenum">
              <a:rPr lang="en-US" sz="1020" b="0" i="0" baseline="0" smtClean="0"/>
              <a:pPr algn="l"/>
              <a:t>‹#›</a:t>
            </a:fld>
            <a:endParaRPr lang="en-US" sz="1020" b="0" i="0" baseline="0" dirty="0"/>
          </a:p>
        </p:txBody>
      </p:sp>
    </p:spTree>
    <p:extLst>
      <p:ext uri="{BB962C8B-B14F-4D97-AF65-F5344CB8AC3E}">
        <p14:creationId xmlns:p14="http://schemas.microsoft.com/office/powerpoint/2010/main" val="11416665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DEF9037-CBCC-4771-84DC-C9F126B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4818" y="6425925"/>
            <a:ext cx="2541104" cy="302868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  <p:pic>
        <p:nvPicPr>
          <p:cNvPr id="5" name="Google Shape;36;p6">
            <a:extLst>
              <a:ext uri="{FF2B5EF4-FFF2-40B4-BE49-F238E27FC236}">
                <a16:creationId xmlns:a16="http://schemas.microsoft.com/office/drawing/2014/main" id="{DAFA2A63-F84E-4D59-B8D7-A7459E8F7D3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24634" y="6213191"/>
            <a:ext cx="2056811" cy="485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1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9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48B5C08-48C4-41F4-B0FB-58E1750CB4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48B5C08-48C4-41F4-B0FB-58E1750CB4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471FD4-793E-44ED-9F31-681BB007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5701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C234B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1"/>
            <a:ext cx="8534400" cy="134431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F868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Sample text or 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5749" y="5729514"/>
            <a:ext cx="3009296" cy="1128486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31" y="1977326"/>
            <a:ext cx="808736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0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D97D82C-D8EE-4F8F-8950-6ABA429F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4818" y="6425925"/>
            <a:ext cx="2541104" cy="302868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  <p:pic>
        <p:nvPicPr>
          <p:cNvPr id="6" name="Google Shape;36;p6">
            <a:extLst>
              <a:ext uri="{FF2B5EF4-FFF2-40B4-BE49-F238E27FC236}">
                <a16:creationId xmlns:a16="http://schemas.microsoft.com/office/drawing/2014/main" id="{85B98622-CC60-4377-B51F-BF6192C3620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4695" y="6193313"/>
            <a:ext cx="2056811" cy="485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1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DE83803-97A1-4D76-BEBB-F1276182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4818" y="6425925"/>
            <a:ext cx="2541104" cy="302868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  <p:pic>
        <p:nvPicPr>
          <p:cNvPr id="8" name="Google Shape;36;p6">
            <a:extLst>
              <a:ext uri="{FF2B5EF4-FFF2-40B4-BE49-F238E27FC236}">
                <a16:creationId xmlns:a16="http://schemas.microsoft.com/office/drawing/2014/main" id="{C5EA479D-D51B-491D-A741-29ED6A6DEB3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4695" y="6193313"/>
            <a:ext cx="2056811" cy="485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5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7F4552E-0B6D-4A61-822A-AD91E97D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4818" y="6425925"/>
            <a:ext cx="2541104" cy="302868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  <p:pic>
        <p:nvPicPr>
          <p:cNvPr id="4" name="Google Shape;36;p6">
            <a:extLst>
              <a:ext uri="{FF2B5EF4-FFF2-40B4-BE49-F238E27FC236}">
                <a16:creationId xmlns:a16="http://schemas.microsoft.com/office/drawing/2014/main" id="{E58D7F61-8607-4BDC-BD15-2A17F9169CF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4695" y="6193313"/>
            <a:ext cx="2056811" cy="485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9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6;p6">
            <a:extLst>
              <a:ext uri="{FF2B5EF4-FFF2-40B4-BE49-F238E27FC236}">
                <a16:creationId xmlns:a16="http://schemas.microsoft.com/office/drawing/2014/main" id="{46995982-0AA2-4D0F-90C0-41CC4D0F319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4695" y="6193313"/>
            <a:ext cx="2056811" cy="485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8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BC78E2-157B-46E3-A694-504DA6EB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4818" y="6425925"/>
            <a:ext cx="2541104" cy="302868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0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75752CC-9CAB-4456-A3A1-60AABF9E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4818" y="6425925"/>
            <a:ext cx="2541104" cy="302868"/>
          </a:xfrm>
          <a:prstGeom prst="rect">
            <a:avLst/>
          </a:prstGeom>
        </p:spPr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85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28.xml"/><Relationship Id="rId21" Type="http://schemas.openxmlformats.org/officeDocument/2006/relationships/tags" Target="../tags/tag18.xml"/><Relationship Id="rId7" Type="http://schemas.openxmlformats.org/officeDocument/2006/relationships/theme" Target="../theme/theme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5" Type="http://schemas.openxmlformats.org/officeDocument/2006/relationships/tags" Target="../tags/tag22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ags" Target="../tags/tag8.xml"/><Relationship Id="rId24" Type="http://schemas.openxmlformats.org/officeDocument/2006/relationships/tags" Target="../tags/tag21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12.xml"/><Relationship Id="rId23" Type="http://schemas.openxmlformats.org/officeDocument/2006/relationships/tags" Target="../tags/tag20.xml"/><Relationship Id="rId28" Type="http://schemas.openxmlformats.org/officeDocument/2006/relationships/image" Target="../media/image11.png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slideLayout" Target="../slideLayouts/slideLayout29.x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tags" Target="../tags/tag19.xml"/><Relationship Id="rId27" Type="http://schemas.openxmlformats.org/officeDocument/2006/relationships/image" Target="../media/image10.emf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triangle_page#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46" y="6540056"/>
            <a:ext cx="575519" cy="317944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5843243" y="6596702"/>
            <a:ext cx="505516" cy="2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2860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743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200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657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49B76813-089B-5346-A50D-90CF445FC7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3E657-A225-4DAE-A7E2-ABDABF801FD9}"/>
              </a:ext>
            </a:extLst>
          </p:cNvPr>
          <p:cNvSpPr txBox="1"/>
          <p:nvPr userDrawn="1"/>
        </p:nvSpPr>
        <p:spPr>
          <a:xfrm>
            <a:off x="11662913" y="6334090"/>
            <a:ext cx="39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38229B-B1AD-4578-8CC9-77566E8B0DD8}" type="slidenum">
              <a:rPr lang="en-US" sz="1400" smtClean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986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821" r:id="rId8"/>
    <p:sldLayoutId id="2147483680" r:id="rId9"/>
    <p:sldLayoutId id="2147483681" r:id="rId10"/>
    <p:sldLayoutId id="2147483682" r:id="rId11"/>
    <p:sldLayoutId id="2147483683" r:id="rId12"/>
    <p:sldLayoutId id="2147483783" r:id="rId13"/>
    <p:sldLayoutId id="2147483784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0C234B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C23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C23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C23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C23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C23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658" y="968979"/>
            <a:ext cx="10970684" cy="1469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68" tIns="46785" rIns="89968" bIns="46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If Your Presentation Title Is Longer Than Two Lines, It’s Too Long</a:t>
            </a:r>
          </a:p>
        </p:txBody>
      </p:sp>
      <p:pic>
        <p:nvPicPr>
          <p:cNvPr id="16" name="Picture 15" descr="triangle_page#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48" y="6619893"/>
            <a:ext cx="581152" cy="240792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084" y="6569076"/>
            <a:ext cx="53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14354"/>
            <a:fld id="{F1214C19-7B70-E548-A608-340680BFD9AE}" type="slidenum">
              <a:rPr lang="en-US" smtClean="0"/>
              <a:pPr defTabSz="914354"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64800" y="304800"/>
            <a:ext cx="1270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hf hdr="0" ftr="0" dt="0"/>
  <p:txStyles>
    <p:titleStyle>
      <a:lvl1pPr algn="ctr" defTabSz="45703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charset="0"/>
        <a:tabLst/>
        <a:defRPr sz="2800" b="1">
          <a:solidFill>
            <a:srgbClr val="000000"/>
          </a:solidFill>
          <a:latin typeface="Calibri"/>
          <a:ea typeface="+mj-ea"/>
          <a:cs typeface="Calibri"/>
        </a:defRPr>
      </a:lvl1pPr>
      <a:lvl2pPr algn="ctr" defTabSz="45703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charset="0"/>
        <a:defRPr sz="3600">
          <a:solidFill>
            <a:srgbClr val="003366"/>
          </a:solidFill>
          <a:latin typeface="Arial" pitchFamily="34" charset="0"/>
        </a:defRPr>
      </a:lvl2pPr>
      <a:lvl3pPr algn="ctr" defTabSz="45703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charset="0"/>
        <a:defRPr sz="3600">
          <a:solidFill>
            <a:srgbClr val="003366"/>
          </a:solidFill>
          <a:latin typeface="Arial" pitchFamily="34" charset="0"/>
        </a:defRPr>
      </a:lvl3pPr>
      <a:lvl4pPr algn="ctr" defTabSz="45703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charset="0"/>
        <a:defRPr sz="3600">
          <a:solidFill>
            <a:srgbClr val="003366"/>
          </a:solidFill>
          <a:latin typeface="Arial" pitchFamily="34" charset="0"/>
        </a:defRPr>
      </a:lvl4pPr>
      <a:lvl5pPr algn="ctr" defTabSz="45703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charset="0"/>
        <a:defRPr sz="3600">
          <a:solidFill>
            <a:srgbClr val="003366"/>
          </a:solidFill>
          <a:latin typeface="Arial" pitchFamily="34" charset="0"/>
        </a:defRPr>
      </a:lvl5pPr>
      <a:lvl6pPr marL="457039" algn="ctr" defTabSz="457039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pitchFamily="34" charset="0"/>
        <a:defRPr sz="3600">
          <a:solidFill>
            <a:srgbClr val="003366"/>
          </a:solidFill>
          <a:latin typeface="Arial" pitchFamily="34" charset="0"/>
        </a:defRPr>
      </a:lvl6pPr>
      <a:lvl7pPr marL="914081" algn="ctr" defTabSz="457039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pitchFamily="34" charset="0"/>
        <a:defRPr sz="3600">
          <a:solidFill>
            <a:srgbClr val="003366"/>
          </a:solidFill>
          <a:latin typeface="Arial" pitchFamily="34" charset="0"/>
        </a:defRPr>
      </a:lvl7pPr>
      <a:lvl8pPr marL="1371122" algn="ctr" defTabSz="457039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pitchFamily="34" charset="0"/>
        <a:defRPr sz="3600">
          <a:solidFill>
            <a:srgbClr val="003366"/>
          </a:solidFill>
          <a:latin typeface="Arial" pitchFamily="34" charset="0"/>
        </a:defRPr>
      </a:lvl8pPr>
      <a:lvl9pPr marL="1828163" algn="ctr" defTabSz="457039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pitchFamily="34" charset="0"/>
        <a:defRPr sz="3600">
          <a:solidFill>
            <a:srgbClr val="003366"/>
          </a:solidFill>
          <a:latin typeface="Arial" pitchFamily="34" charset="0"/>
        </a:defRPr>
      </a:lvl9pPr>
    </p:titleStyle>
    <p:bodyStyle>
      <a:lvl1pPr marL="341194" indent="-341194" algn="l" defTabSz="457039" rtl="0" eaLnBrk="0" fontAlgn="base" hangingPunct="0">
        <a:lnSpc>
          <a:spcPct val="93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1104" indent="-284065" algn="l" defTabSz="457039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10000"/>
        <a:buFont typeface="Arial" pitchFamily="34" charset="0"/>
        <a:buChar char="◦"/>
        <a:defRPr sz="2800">
          <a:solidFill>
            <a:schemeClr val="accent6">
              <a:lumMod val="50000"/>
            </a:schemeClr>
          </a:solidFill>
          <a:latin typeface="+mn-lt"/>
        </a:defRPr>
      </a:lvl2pPr>
      <a:lvl3pPr marL="1142601" indent="-228519" algn="l" defTabSz="457039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80000"/>
        <a:buFont typeface="Wingdings" pitchFamily="2" charset="2"/>
        <a:buChar char="§"/>
        <a:defRPr sz="2400">
          <a:solidFill>
            <a:schemeClr val="accent6">
              <a:lumMod val="50000"/>
            </a:schemeClr>
          </a:solidFill>
          <a:latin typeface="+mn-lt"/>
        </a:defRPr>
      </a:lvl3pPr>
      <a:lvl4pPr marL="1599640" indent="-228519" algn="l" defTabSz="457039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70000"/>
        <a:buFont typeface="Arial" pitchFamily="34" charset="0"/>
        <a:buChar char="□"/>
        <a:defRPr sz="2200">
          <a:solidFill>
            <a:schemeClr val="accent6">
              <a:lumMod val="50000"/>
            </a:schemeClr>
          </a:solidFill>
          <a:latin typeface="+mn-lt"/>
        </a:defRPr>
      </a:lvl4pPr>
      <a:lvl5pPr marL="2056679" indent="-228519" algn="l" defTabSz="457039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75000"/>
        <a:buFont typeface="Arial" pitchFamily="34" charset="0"/>
        <a:buChar char="♦"/>
        <a:defRPr sz="2000">
          <a:solidFill>
            <a:schemeClr val="accent6">
              <a:lumMod val="50000"/>
            </a:schemeClr>
          </a:solidFill>
          <a:latin typeface="+mn-lt"/>
        </a:defRPr>
      </a:lvl5pPr>
      <a:lvl6pPr marL="2513718" indent="-228519" algn="l" defTabSz="457039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83000"/>
        <a:buFont typeface="Arial" pitchFamily="34" charset="0"/>
        <a:buBlip>
          <a:blip r:embed="rId12"/>
        </a:buBlip>
        <a:defRPr sz="2000">
          <a:solidFill>
            <a:srgbClr val="000000"/>
          </a:solidFill>
          <a:latin typeface="+mn-lt"/>
        </a:defRPr>
      </a:lvl6pPr>
      <a:lvl7pPr marL="2970759" indent="-228519" algn="l" defTabSz="457039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83000"/>
        <a:buFont typeface="Arial" pitchFamily="34" charset="0"/>
        <a:buBlip>
          <a:blip r:embed="rId12"/>
        </a:buBlip>
        <a:defRPr sz="2000">
          <a:solidFill>
            <a:srgbClr val="000000"/>
          </a:solidFill>
          <a:latin typeface="+mn-lt"/>
        </a:defRPr>
      </a:lvl7pPr>
      <a:lvl8pPr marL="3427800" indent="-228519" algn="l" defTabSz="457039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83000"/>
        <a:buFont typeface="Arial" pitchFamily="34" charset="0"/>
        <a:buBlip>
          <a:blip r:embed="rId12"/>
        </a:buBlip>
        <a:defRPr sz="2000">
          <a:solidFill>
            <a:srgbClr val="000000"/>
          </a:solidFill>
          <a:latin typeface="+mn-lt"/>
        </a:defRPr>
      </a:lvl8pPr>
      <a:lvl9pPr marL="3884840" indent="-228519" algn="l" defTabSz="457039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83000"/>
        <a:buFont typeface="Arial" pitchFamily="34" charset="0"/>
        <a:buBlip>
          <a:blip r:embed="rId12"/>
        </a:buBlip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2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3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658" y="968980"/>
            <a:ext cx="10970684" cy="1469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68" tIns="46785" rIns="89968" bIns="46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If Your Presentation Title Is Longer Than Two Lines, It’s Too Long</a:t>
            </a:r>
          </a:p>
        </p:txBody>
      </p:sp>
      <p:pic>
        <p:nvPicPr>
          <p:cNvPr id="15" name="Picture 14" descr="unireldata:Shared:_UR_CLIENTS:OUR:2014:OUR140527_DE_BrandArchitecture:MASTER LOGOS:CENG_140611_DE_BrandArchitecture_Folder:UA_CENG_logo lock up:DIGITAL:PNG:Full Color:UA_CENG_RGB_Promo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6" y="304800"/>
            <a:ext cx="3558744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triangle_page#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48" y="6619893"/>
            <a:ext cx="581152" cy="240792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084" y="6569076"/>
            <a:ext cx="53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14354"/>
            <a:fld id="{F1214C19-7B70-E548-A608-340680BFD9AE}" type="slidenum">
              <a:rPr lang="en-US" smtClean="0"/>
              <a:pPr defTabSz="914354"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64800" y="304800"/>
            <a:ext cx="1270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6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7" r:id="rId3"/>
    <p:sldLayoutId id="2147483708" r:id="rId4"/>
    <p:sldLayoutId id="2147483709" r:id="rId5"/>
  </p:sldLayoutIdLst>
  <p:hf hdr="0" ftr="0" dt="0"/>
  <p:txStyles>
    <p:titleStyle>
      <a:lvl1pPr algn="ctr" defTabSz="45703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charset="0"/>
        <a:tabLst/>
        <a:defRPr sz="2800" b="1">
          <a:solidFill>
            <a:srgbClr val="000000"/>
          </a:solidFill>
          <a:latin typeface="Calibri"/>
          <a:ea typeface="+mj-ea"/>
          <a:cs typeface="Calibri"/>
        </a:defRPr>
      </a:lvl1pPr>
      <a:lvl2pPr algn="ctr" defTabSz="45703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charset="0"/>
        <a:defRPr sz="3600">
          <a:solidFill>
            <a:srgbClr val="003366"/>
          </a:solidFill>
          <a:latin typeface="Arial" pitchFamily="34" charset="0"/>
        </a:defRPr>
      </a:lvl2pPr>
      <a:lvl3pPr algn="ctr" defTabSz="45703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charset="0"/>
        <a:defRPr sz="3600">
          <a:solidFill>
            <a:srgbClr val="003366"/>
          </a:solidFill>
          <a:latin typeface="Arial" pitchFamily="34" charset="0"/>
        </a:defRPr>
      </a:lvl3pPr>
      <a:lvl4pPr algn="ctr" defTabSz="45703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charset="0"/>
        <a:defRPr sz="3600">
          <a:solidFill>
            <a:srgbClr val="003366"/>
          </a:solidFill>
          <a:latin typeface="Arial" pitchFamily="34" charset="0"/>
        </a:defRPr>
      </a:lvl4pPr>
      <a:lvl5pPr algn="ctr" defTabSz="45703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charset="0"/>
        <a:defRPr sz="3600">
          <a:solidFill>
            <a:srgbClr val="003366"/>
          </a:solidFill>
          <a:latin typeface="Arial" pitchFamily="34" charset="0"/>
        </a:defRPr>
      </a:lvl5pPr>
      <a:lvl6pPr marL="457039" algn="ctr" defTabSz="457039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pitchFamily="34" charset="0"/>
        <a:defRPr sz="3600">
          <a:solidFill>
            <a:srgbClr val="003366"/>
          </a:solidFill>
          <a:latin typeface="Arial" pitchFamily="34" charset="0"/>
        </a:defRPr>
      </a:lvl6pPr>
      <a:lvl7pPr marL="914081" algn="ctr" defTabSz="457039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pitchFamily="34" charset="0"/>
        <a:defRPr sz="3600">
          <a:solidFill>
            <a:srgbClr val="003366"/>
          </a:solidFill>
          <a:latin typeface="Arial" pitchFamily="34" charset="0"/>
        </a:defRPr>
      </a:lvl7pPr>
      <a:lvl8pPr marL="1371122" algn="ctr" defTabSz="457039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pitchFamily="34" charset="0"/>
        <a:defRPr sz="3600">
          <a:solidFill>
            <a:srgbClr val="003366"/>
          </a:solidFill>
          <a:latin typeface="Arial" pitchFamily="34" charset="0"/>
        </a:defRPr>
      </a:lvl8pPr>
      <a:lvl9pPr marL="1828163" algn="ctr" defTabSz="457039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Arial" pitchFamily="34" charset="0"/>
        <a:defRPr sz="3600">
          <a:solidFill>
            <a:srgbClr val="003366"/>
          </a:solidFill>
          <a:latin typeface="Arial" pitchFamily="34" charset="0"/>
        </a:defRPr>
      </a:lvl9pPr>
    </p:titleStyle>
    <p:bodyStyle>
      <a:lvl1pPr marL="341194" indent="-341194" algn="l" defTabSz="457039" rtl="0" eaLnBrk="0" fontAlgn="base" hangingPunct="0">
        <a:lnSpc>
          <a:spcPct val="93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1104" indent="-284065" algn="l" defTabSz="457039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10000"/>
        <a:buFont typeface="Arial" pitchFamily="34" charset="0"/>
        <a:buChar char="◦"/>
        <a:defRPr sz="2800">
          <a:solidFill>
            <a:schemeClr val="accent6">
              <a:lumMod val="50000"/>
            </a:schemeClr>
          </a:solidFill>
          <a:latin typeface="+mn-lt"/>
        </a:defRPr>
      </a:lvl2pPr>
      <a:lvl3pPr marL="1142601" indent="-228519" algn="l" defTabSz="457039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80000"/>
        <a:buFont typeface="Wingdings" pitchFamily="2" charset="2"/>
        <a:buChar char="§"/>
        <a:defRPr sz="2400">
          <a:solidFill>
            <a:schemeClr val="accent6">
              <a:lumMod val="50000"/>
            </a:schemeClr>
          </a:solidFill>
          <a:latin typeface="+mn-lt"/>
        </a:defRPr>
      </a:lvl3pPr>
      <a:lvl4pPr marL="1599640" indent="-228519" algn="l" defTabSz="457039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70000"/>
        <a:buFont typeface="Arial" pitchFamily="34" charset="0"/>
        <a:buChar char="□"/>
        <a:defRPr sz="2200">
          <a:solidFill>
            <a:schemeClr val="accent6">
              <a:lumMod val="50000"/>
            </a:schemeClr>
          </a:solidFill>
          <a:latin typeface="+mn-lt"/>
        </a:defRPr>
      </a:lvl4pPr>
      <a:lvl5pPr marL="2056679" indent="-228519" algn="l" defTabSz="457039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75000"/>
        <a:buFont typeface="Arial" pitchFamily="34" charset="0"/>
        <a:buChar char="♦"/>
        <a:defRPr sz="2000">
          <a:solidFill>
            <a:schemeClr val="accent6">
              <a:lumMod val="50000"/>
            </a:schemeClr>
          </a:solidFill>
          <a:latin typeface="+mn-lt"/>
        </a:defRPr>
      </a:lvl5pPr>
      <a:lvl6pPr marL="2513718" indent="-228519" algn="l" defTabSz="457039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83000"/>
        <a:buFont typeface="Arial" pitchFamily="34" charset="0"/>
        <a:buBlip>
          <a:blip r:embed="rId12"/>
        </a:buBlip>
        <a:defRPr sz="2000">
          <a:solidFill>
            <a:srgbClr val="000000"/>
          </a:solidFill>
          <a:latin typeface="+mn-lt"/>
        </a:defRPr>
      </a:lvl6pPr>
      <a:lvl7pPr marL="2970759" indent="-228519" algn="l" defTabSz="457039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83000"/>
        <a:buFont typeface="Arial" pitchFamily="34" charset="0"/>
        <a:buBlip>
          <a:blip r:embed="rId12"/>
        </a:buBlip>
        <a:defRPr sz="2000">
          <a:solidFill>
            <a:srgbClr val="000000"/>
          </a:solidFill>
          <a:latin typeface="+mn-lt"/>
        </a:defRPr>
      </a:lvl7pPr>
      <a:lvl8pPr marL="3427800" indent="-228519" algn="l" defTabSz="457039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83000"/>
        <a:buFont typeface="Arial" pitchFamily="34" charset="0"/>
        <a:buBlip>
          <a:blip r:embed="rId12"/>
        </a:buBlip>
        <a:defRPr sz="2000">
          <a:solidFill>
            <a:srgbClr val="000000"/>
          </a:solidFill>
          <a:latin typeface="+mn-lt"/>
        </a:defRPr>
      </a:lvl8pPr>
      <a:lvl9pPr marL="3884840" indent="-228519" algn="l" defTabSz="457039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83000"/>
        <a:buFont typeface="Arial" pitchFamily="34" charset="0"/>
        <a:buBlip>
          <a:blip r:embed="rId12"/>
        </a:buBlip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2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3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914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837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ltGray">
          <a:xfrm>
            <a:off x="0" y="-1"/>
            <a:ext cx="12192000" cy="932973"/>
          </a:xfrm>
          <a:prstGeom prst="rect">
            <a:avLst/>
          </a:prstGeom>
          <a:solidFill>
            <a:srgbClr val="0C234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>
              <a:solidFill>
                <a:schemeClr val="tx1"/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193252" y="440382"/>
            <a:ext cx="1763064" cy="314962"/>
          </a:xfrm>
          <a:prstGeom prst="rect">
            <a:avLst/>
          </a:prstGeom>
        </p:spPr>
      </p:pic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1125560" y="1980016"/>
            <a:ext cx="1942840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2" baseline="0" dirty="0">
                <a:solidFill>
                  <a:srgbClr val="808080"/>
                </a:solidFill>
                <a:latin typeface="+mn-lt"/>
                <a:ea typeface="+mn-ea"/>
              </a:rPr>
              <a:t>Last Modified 4/9/2018 11:47 AM Pacific Standard Time</a:t>
            </a:r>
            <a:endParaRPr lang="en-US" sz="163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123146" y="4197996"/>
            <a:ext cx="1947649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2" baseline="0" dirty="0">
                <a:solidFill>
                  <a:srgbClr val="808080"/>
                </a:solidFill>
                <a:latin typeface="+mn-lt"/>
                <a:ea typeface="+mn-ea"/>
              </a:rPr>
              <a:t>Printed 3/13/2018 8:29 AM US Mountain Standard Time</a:t>
            </a:r>
            <a:endParaRPr lang="en-US" sz="163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5" y="173677"/>
            <a:ext cx="9795571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5" y="77303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16" cap="all" baseline="0" dirty="0">
                <a:solidFill>
                  <a:schemeClr val="bg1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5" y="865674"/>
            <a:ext cx="1172548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32" baseline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7" name="Slide Elements" hidden="1"/>
          <p:cNvGrpSpPr/>
          <p:nvPr/>
        </p:nvGrpSpPr>
        <p:grpSpPr>
          <a:xfrm>
            <a:off x="161985" y="6432273"/>
            <a:ext cx="11725485" cy="333805"/>
            <a:chOff x="119063" y="6304223"/>
            <a:chExt cx="8618537" cy="32716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4223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0705" indent="-90705">
                <a:defRPr/>
              </a:pPr>
              <a:r>
                <a:rPr lang="en-US" sz="816" baseline="0" dirty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4" y="6505836"/>
              <a:ext cx="8196262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05355" indent="-505355" defTabSz="913526">
                <a:tabLst>
                  <a:tab pos="643032" algn="l"/>
                </a:tabLst>
              </a:pPr>
              <a:r>
                <a:rPr lang="en-US" sz="816" baseline="0" dirty="0">
                  <a:solidFill>
                    <a:schemeClr val="accent6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8" y="3114102"/>
            <a:ext cx="5853024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2393429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32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US" sz="1632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243504" y="963023"/>
            <a:ext cx="643971" cy="153875"/>
            <a:chOff x="8267440" y="285750"/>
            <a:chExt cx="473335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002960"/>
                </a:buClr>
              </a:pPr>
              <a:r>
                <a:rPr lang="en-US" sz="816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10995478" y="8556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/>
        </p:nvGrpSpPr>
        <p:grpSpPr bwMode="gray">
          <a:xfrm>
            <a:off x="10768457" y="956542"/>
            <a:ext cx="864940" cy="1017696"/>
            <a:chOff x="7835905" y="279400"/>
            <a:chExt cx="635753" cy="99743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/>
        </p:nvGrpSpPr>
        <p:grpSpPr bwMode="gray">
          <a:xfrm>
            <a:off x="10349675" y="956542"/>
            <a:ext cx="1283938" cy="745579"/>
            <a:chOff x="7540629" y="279400"/>
            <a:chExt cx="943728" cy="73073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 dirty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/>
        </p:nvGrpSpPr>
        <p:grpSpPr bwMode="gray">
          <a:xfrm>
            <a:off x="10677744" y="927387"/>
            <a:ext cx="955651" cy="1333054"/>
            <a:chOff x="7769225" y="250825"/>
            <a:chExt cx="70242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5" name="Slide Number"/>
          <p:cNvSpPr txBox="1">
            <a:spLocks/>
          </p:cNvSpPr>
          <p:nvPr/>
        </p:nvSpPr>
        <p:spPr bwMode="auto">
          <a:xfrm>
            <a:off x="11693921" y="664049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816" baseline="0" smtClean="0">
                <a:solidFill>
                  <a:srgbClr val="808080"/>
                </a:solidFill>
                <a:latin typeface="+mn-lt"/>
              </a:rPr>
              <a:pPr algn="r"/>
              <a:t>‹#›</a:t>
            </a:fld>
            <a:endParaRPr lang="en-US" sz="816" baseline="0" dirty="0">
              <a:solidFill>
                <a:srgbClr val="808080"/>
              </a:solidFill>
              <a:latin typeface="+mn-lt"/>
            </a:endParaRPr>
          </a:p>
        </p:txBody>
      </p:sp>
      <p:grpSp>
        <p:nvGrpSpPr>
          <p:cNvPr id="66" name="Moon" hidden="1"/>
          <p:cNvGrpSpPr/>
          <p:nvPr>
            <p:custDataLst>
              <p:tags r:id="rId10"/>
            </p:custDataLst>
          </p:nvPr>
        </p:nvGrpSpPr>
        <p:grpSpPr>
          <a:xfrm>
            <a:off x="8974842" y="1606061"/>
            <a:ext cx="345566" cy="259159"/>
            <a:chOff x="762000" y="1270000"/>
            <a:chExt cx="254000" cy="254000"/>
          </a:xfrm>
        </p:grpSpPr>
        <p:sp>
          <p:nvSpPr>
            <p:cNvPr id="67" name="Oval 66"/>
            <p:cNvSpPr/>
            <p:nvPr/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>
                <a:solidFill>
                  <a:schemeClr val="tx1"/>
                </a:solidFill>
              </a:endParaRPr>
            </a:p>
          </p:txBody>
        </p:sp>
        <p:sp>
          <p:nvSpPr>
            <p:cNvPr id="68" name="Arc 67"/>
            <p:cNvSpPr/>
            <p:nvPr/>
          </p:nvSpPr>
          <p:spPr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3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37" dirty="0"/>
            </a:p>
          </p:txBody>
        </p:sp>
      </p:grpSp>
      <p:sp>
        <p:nvSpPr>
          <p:cNvPr id="9" name="SlideLogoSeparator" hidden="1"/>
          <p:cNvSpPr txBox="1"/>
          <p:nvPr/>
        </p:nvSpPr>
        <p:spPr>
          <a:xfrm>
            <a:off x="11420427" y="6533525"/>
            <a:ext cx="40076" cy="1883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24" dirty="0">
                <a:solidFill>
                  <a:schemeClr val="tx1"/>
                </a:solidFill>
              </a:rPr>
              <a:t>|</a:t>
            </a:r>
          </a:p>
        </p:txBody>
      </p:sp>
      <p:sp>
        <p:nvSpPr>
          <p:cNvPr id="69" name="1. On-page tracker"/>
          <p:cNvSpPr>
            <a:spLocks noChangeArrowheads="1"/>
          </p:cNvSpPr>
          <p:nvPr/>
        </p:nvSpPr>
        <p:spPr bwMode="gray">
          <a:xfrm>
            <a:off x="161985" y="28628"/>
            <a:ext cx="2420534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16" cap="all" dirty="0">
                <a:solidFill>
                  <a:schemeClr val="bg1"/>
                </a:solidFill>
              </a:rPr>
              <a:t>PRELIMINARY DRAFT – FOR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169910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041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17">
          <p15:clr>
            <a:srgbClr val="F26B43"/>
          </p15:clr>
        </p15:guide>
        <p15:guide id="2" pos="2822">
          <p15:clr>
            <a:srgbClr val="F26B43"/>
          </p15:clr>
        </p15:guide>
        <p15:guide id="3" orient="horz" pos="56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142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izona.edu/takeawaytesting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8"/>
          <p:cNvPicPr preferRelativeResize="0"/>
          <p:nvPr/>
        </p:nvPicPr>
        <p:blipFill rotWithShape="1">
          <a:blip r:embed="rId4">
            <a:alphaModFix/>
          </a:blip>
          <a:srcRect t="139" b="139"/>
          <a:stretch/>
        </p:blipFill>
        <p:spPr>
          <a:xfrm>
            <a:off x="0" y="0"/>
            <a:ext cx="4546592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7828490-3B31-432A-9C61-444E3104BD89}"/>
              </a:ext>
            </a:extLst>
          </p:cNvPr>
          <p:cNvSpPr txBox="1">
            <a:spLocks/>
          </p:cNvSpPr>
          <p:nvPr/>
        </p:nvSpPr>
        <p:spPr>
          <a:xfrm>
            <a:off x="5907193" y="1322923"/>
            <a:ext cx="6221748" cy="1950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kern="0" cap="small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University of Arizona </a:t>
            </a:r>
          </a:p>
          <a:p>
            <a:pPr algn="ctr"/>
            <a:r>
              <a:rPr lang="en-US" sz="4800" b="1" kern="0" cap="small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Cats TakeAway Testing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2C4BC-9DAD-4FF2-BE48-1315E2897991}"/>
              </a:ext>
            </a:extLst>
          </p:cNvPr>
          <p:cNvSpPr txBox="1"/>
          <p:nvPr/>
        </p:nvSpPr>
        <p:spPr>
          <a:xfrm>
            <a:off x="6109214" y="3584561"/>
            <a:ext cx="5817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Launched</a:t>
            </a:r>
          </a:p>
          <a:p>
            <a:pPr lvl="0" algn="ctr">
              <a:defRPr/>
            </a:pPr>
            <a:r>
              <a:rPr lang="en-US" sz="2800" dirty="0">
                <a:solidFill>
                  <a:schemeClr val="bg1"/>
                </a:solidFill>
                <a:latin typeface="Calibri" panose="020F0502020204030204"/>
              </a:rPr>
              <a:t>September 15, 2021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8A5EDE94-B019-4CB8-8AD6-FF4B24956E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12184" b="3209"/>
          <a:stretch/>
        </p:blipFill>
        <p:spPr>
          <a:xfrm>
            <a:off x="0" y="-1"/>
            <a:ext cx="5907193" cy="6858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CA6553-4D01-4528-858A-5176015914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E7543-ACB0-4E54-A1D8-66F139E966AB}"/>
              </a:ext>
            </a:extLst>
          </p:cNvPr>
          <p:cNvSpPr txBox="1"/>
          <p:nvPr/>
        </p:nvSpPr>
        <p:spPr>
          <a:xfrm>
            <a:off x="216988" y="1320799"/>
            <a:ext cx="32918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dirty="0">
                <a:solidFill>
                  <a:schemeClr val="bg1"/>
                </a:solidFill>
              </a:rPr>
              <a:t>Cats</a:t>
            </a:r>
          </a:p>
          <a:p>
            <a:pPr algn="ctr"/>
            <a:r>
              <a:rPr lang="en-US" sz="5400" b="1" cap="small" dirty="0">
                <a:solidFill>
                  <a:schemeClr val="bg1"/>
                </a:solidFill>
              </a:rPr>
              <a:t>TakeAway</a:t>
            </a:r>
          </a:p>
          <a:p>
            <a:pPr algn="ctr"/>
            <a:r>
              <a:rPr lang="en-US" sz="5400" b="1" cap="small" dirty="0">
                <a:solidFill>
                  <a:schemeClr val="bg1"/>
                </a:solidFill>
              </a:rPr>
              <a:t>Testing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Launched September 15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5EF1D-5901-47E6-B0B1-691052A030F1}"/>
              </a:ext>
            </a:extLst>
          </p:cNvPr>
          <p:cNvSpPr txBox="1"/>
          <p:nvPr/>
        </p:nvSpPr>
        <p:spPr>
          <a:xfrm>
            <a:off x="4563250" y="409072"/>
            <a:ext cx="700899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800" b="1" dirty="0">
                <a:solidFill>
                  <a:schemeClr val="bg1"/>
                </a:solidFill>
              </a:rPr>
              <a:t>What </a:t>
            </a:r>
            <a:r>
              <a:rPr lang="en-US" sz="2800" b="1" cap="small" dirty="0">
                <a:solidFill>
                  <a:schemeClr val="bg1"/>
                </a:solidFill>
              </a:rPr>
              <a:t>is TakeAway Testing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PCR Saline Gargle COVID-19 virus test (self-administered)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Free and convenient pick-up and drop-off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Available for all students, employees and DCCs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9 locations across campus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Campus Health outdoor location for people with symptoms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Results usually delivered in 2 business days or less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Not suitable for domestic or international travel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Reminders: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Do not eat, drink, use mouthwash, brush your teeth, chew gum, smoke, or vape for 30 minutes before your saline gargle test.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Find an appropriate place to collect your sample (away from the TakeAway pick-up / drop-off station) within 4 hours prior to dropping-off your 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0C6B6-E409-4D7C-935F-CC16BD84B57B}"/>
              </a:ext>
            </a:extLst>
          </p:cNvPr>
          <p:cNvSpPr txBox="1"/>
          <p:nvPr/>
        </p:nvSpPr>
        <p:spPr>
          <a:xfrm>
            <a:off x="216989" y="5131585"/>
            <a:ext cx="35930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hlinkClick r:id="rId3"/>
              </a:rPr>
              <a:t>https://arizona.edu/takeawaytesting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04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E35EB7-19CD-4141-8C9D-735E8893EBB1}"/>
              </a:ext>
            </a:extLst>
          </p:cNvPr>
          <p:cNvSpPr txBox="1"/>
          <p:nvPr/>
        </p:nvSpPr>
        <p:spPr>
          <a:xfrm>
            <a:off x="906511" y="440539"/>
            <a:ext cx="248888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cap="small" dirty="0">
                <a:solidFill>
                  <a:srgbClr val="AB05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TakeAway Testing </a:t>
            </a:r>
          </a:p>
          <a:p>
            <a:pPr algn="ctr"/>
            <a:r>
              <a:rPr lang="en-US" sz="2000" b="1" dirty="0">
                <a:solidFill>
                  <a:srgbClr val="AB0520"/>
                </a:solidFill>
                <a:latin typeface="Calibri"/>
                <a:cs typeface="Calibri"/>
              </a:rPr>
              <a:t>Phase I Locations*</a:t>
            </a:r>
            <a:endParaRPr lang="en-US" sz="2000" b="1" dirty="0">
              <a:solidFill>
                <a:srgbClr val="AB05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849C50-57F8-49C8-82F6-82BF2B1B3FE5}"/>
              </a:ext>
            </a:extLst>
          </p:cNvPr>
          <p:cNvSpPr txBox="1"/>
          <p:nvPr/>
        </p:nvSpPr>
        <p:spPr>
          <a:xfrm>
            <a:off x="480313" y="2066195"/>
            <a:ext cx="3650814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C234B"/>
                </a:solidFill>
              </a:rPr>
              <a:t>Administration Building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C234B"/>
                </a:solidFill>
              </a:rPr>
              <a:t>Campus Health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C234B"/>
                </a:solidFill>
              </a:rPr>
              <a:t>Campus Rec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C234B"/>
                </a:solidFill>
              </a:rPr>
              <a:t>Facilities Management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C234B"/>
                </a:solidFill>
              </a:rPr>
              <a:t>Global Center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C234B"/>
                </a:solidFill>
              </a:rPr>
              <a:t>Health Sciences Library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C234B"/>
                </a:solidFill>
              </a:rPr>
              <a:t>Integrated Learning Center (ILC)</a:t>
            </a:r>
            <a:endParaRPr lang="en-US" sz="1600" dirty="0">
              <a:solidFill>
                <a:srgbClr val="0C234B"/>
              </a:solidFill>
              <a:cs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C234B"/>
                </a:solidFill>
              </a:rPr>
              <a:t>McClelland Hall (Eller)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C234B"/>
                </a:solidFill>
              </a:rPr>
              <a:t>Student Union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CFA35E-AB69-40FE-A756-7CC43DB8B4DE}"/>
              </a:ext>
            </a:extLst>
          </p:cNvPr>
          <p:cNvGrpSpPr/>
          <p:nvPr/>
        </p:nvGrpSpPr>
        <p:grpSpPr>
          <a:xfrm>
            <a:off x="4360604" y="0"/>
            <a:ext cx="5613100" cy="6858000"/>
            <a:chOff x="4360604" y="0"/>
            <a:chExt cx="56131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8957A2-5540-4F5A-ADEF-9A0A23B57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0604" y="0"/>
              <a:ext cx="5613100" cy="68580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3D8BE0-7AD9-435E-AFE3-D16BEB6000C2}"/>
                </a:ext>
              </a:extLst>
            </p:cNvPr>
            <p:cNvSpPr/>
            <p:nvPr/>
          </p:nvSpPr>
          <p:spPr bwMode="auto">
            <a:xfrm>
              <a:off x="8915318" y="1141382"/>
              <a:ext cx="182880" cy="182880"/>
            </a:xfrm>
            <a:prstGeom prst="rect">
              <a:avLst/>
            </a:prstGeom>
            <a:solidFill>
              <a:srgbClr val="0C23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E7C9BE-2A7C-418F-BD4F-4BD1E60D86BF}"/>
                </a:ext>
              </a:extLst>
            </p:cNvPr>
            <p:cNvSpPr/>
            <p:nvPr/>
          </p:nvSpPr>
          <p:spPr bwMode="auto">
            <a:xfrm>
              <a:off x="6030684" y="2274838"/>
              <a:ext cx="182880" cy="182880"/>
            </a:xfrm>
            <a:prstGeom prst="rect">
              <a:avLst/>
            </a:prstGeom>
            <a:solidFill>
              <a:srgbClr val="0C23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FA27E9-26A0-4CC5-9553-E55D4DEB3722}"/>
                </a:ext>
              </a:extLst>
            </p:cNvPr>
            <p:cNvSpPr/>
            <p:nvPr/>
          </p:nvSpPr>
          <p:spPr bwMode="auto">
            <a:xfrm>
              <a:off x="6888011" y="6161950"/>
              <a:ext cx="182880" cy="182880"/>
            </a:xfrm>
            <a:prstGeom prst="rect">
              <a:avLst/>
            </a:prstGeom>
            <a:solidFill>
              <a:srgbClr val="0C23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37B4C4-B45C-4116-BCB5-70E50667EC4B}"/>
                </a:ext>
              </a:extLst>
            </p:cNvPr>
            <p:cNvSpPr/>
            <p:nvPr/>
          </p:nvSpPr>
          <p:spPr bwMode="auto">
            <a:xfrm>
              <a:off x="7918186" y="215395"/>
              <a:ext cx="182880" cy="182880"/>
            </a:xfrm>
            <a:prstGeom prst="rect">
              <a:avLst/>
            </a:prstGeom>
            <a:solidFill>
              <a:srgbClr val="0C23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04092D-F87B-4F27-8B5F-0A8E75DD1962}"/>
                </a:ext>
              </a:extLst>
            </p:cNvPr>
            <p:cNvSpPr/>
            <p:nvPr/>
          </p:nvSpPr>
          <p:spPr bwMode="auto">
            <a:xfrm>
              <a:off x="4960033" y="5798879"/>
              <a:ext cx="182880" cy="182880"/>
            </a:xfrm>
            <a:prstGeom prst="rect">
              <a:avLst/>
            </a:prstGeom>
            <a:solidFill>
              <a:srgbClr val="0C23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06D37C-E226-4110-96DF-248DCBD24BE4}"/>
                </a:ext>
              </a:extLst>
            </p:cNvPr>
            <p:cNvSpPr/>
            <p:nvPr/>
          </p:nvSpPr>
          <p:spPr bwMode="auto">
            <a:xfrm>
              <a:off x="7963988" y="4665499"/>
              <a:ext cx="182880" cy="182880"/>
            </a:xfrm>
            <a:prstGeom prst="rect">
              <a:avLst/>
            </a:prstGeom>
            <a:solidFill>
              <a:srgbClr val="0C23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B61403-EDF7-407A-87AC-31EA922AAC6D}"/>
                </a:ext>
              </a:extLst>
            </p:cNvPr>
            <p:cNvSpPr/>
            <p:nvPr/>
          </p:nvSpPr>
          <p:spPr bwMode="auto">
            <a:xfrm>
              <a:off x="6909853" y="4415818"/>
              <a:ext cx="182880" cy="182880"/>
            </a:xfrm>
            <a:prstGeom prst="rect">
              <a:avLst/>
            </a:prstGeom>
            <a:solidFill>
              <a:srgbClr val="0C23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2A12CC-73BB-4922-B09B-677C82273BDA}"/>
                </a:ext>
              </a:extLst>
            </p:cNvPr>
            <p:cNvSpPr/>
            <p:nvPr/>
          </p:nvSpPr>
          <p:spPr bwMode="auto">
            <a:xfrm>
              <a:off x="7372953" y="4341443"/>
              <a:ext cx="182880" cy="182880"/>
            </a:xfrm>
            <a:prstGeom prst="rect">
              <a:avLst/>
            </a:prstGeom>
            <a:solidFill>
              <a:srgbClr val="0C23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143CEC-DDA9-43E5-824A-70A1F7C88DAA}"/>
                </a:ext>
              </a:extLst>
            </p:cNvPr>
            <p:cNvSpPr txBox="1"/>
            <p:nvPr/>
          </p:nvSpPr>
          <p:spPr>
            <a:xfrm>
              <a:off x="5830385" y="1875841"/>
              <a:ext cx="600892" cy="3077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C234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C234B"/>
                  </a:solidFill>
                </a:rPr>
                <a:t>Eller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9B75D9-A795-4771-BDD0-6D1BE04FE71D}"/>
                </a:ext>
              </a:extLst>
            </p:cNvPr>
            <p:cNvSpPr txBox="1"/>
            <p:nvPr/>
          </p:nvSpPr>
          <p:spPr>
            <a:xfrm>
              <a:off x="7210548" y="159067"/>
              <a:ext cx="600892" cy="3077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C234B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C234B"/>
                  </a:solidFill>
                </a:defRPr>
              </a:lvl1pPr>
            </a:lstStyle>
            <a:p>
              <a:r>
                <a:rPr lang="en-US" dirty="0"/>
                <a:t>FM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7FFCB2-F441-4E21-A4D9-1013033A9451}"/>
                </a:ext>
              </a:extLst>
            </p:cNvPr>
            <p:cNvSpPr txBox="1"/>
            <p:nvPr/>
          </p:nvSpPr>
          <p:spPr>
            <a:xfrm>
              <a:off x="7959185" y="971212"/>
              <a:ext cx="853440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C234B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C234B"/>
                  </a:solidFill>
                </a:defRPr>
              </a:lvl1pPr>
            </a:lstStyle>
            <a:p>
              <a:r>
                <a:rPr lang="en-US" dirty="0"/>
                <a:t>HS Library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FB2D9F-6F0E-4C58-8A4A-80760CF94DBF}"/>
                </a:ext>
              </a:extLst>
            </p:cNvPr>
            <p:cNvSpPr txBox="1"/>
            <p:nvPr/>
          </p:nvSpPr>
          <p:spPr>
            <a:xfrm>
              <a:off x="5850670" y="4245876"/>
              <a:ext cx="943118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C234B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C234B"/>
                  </a:solidFill>
                </a:defRPr>
              </a:lvl1pPr>
            </a:lstStyle>
            <a:p>
              <a:r>
                <a:rPr lang="en-US" dirty="0"/>
                <a:t>Student Union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AF063F-7125-475D-BC67-30063154F153}"/>
                </a:ext>
              </a:extLst>
            </p:cNvPr>
            <p:cNvSpPr txBox="1"/>
            <p:nvPr/>
          </p:nvSpPr>
          <p:spPr>
            <a:xfrm>
              <a:off x="7082656" y="3910679"/>
              <a:ext cx="755054" cy="3077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C234B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C234B"/>
                  </a:solidFill>
                </a:defRPr>
              </a:lvl1pPr>
            </a:lstStyle>
            <a:p>
              <a:r>
                <a:rPr lang="en-US" dirty="0"/>
                <a:t>Admin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4BC4C5-458F-44F7-AF76-F8D2F12D46AF}"/>
                </a:ext>
              </a:extLst>
            </p:cNvPr>
            <p:cNvSpPr txBox="1"/>
            <p:nvPr/>
          </p:nvSpPr>
          <p:spPr>
            <a:xfrm>
              <a:off x="8275238" y="4598698"/>
              <a:ext cx="600892" cy="3077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C234B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C234B"/>
                  </a:solidFill>
                </a:defRPr>
              </a:lvl1pPr>
            </a:lstStyle>
            <a:p>
              <a:r>
                <a:rPr lang="en-US" dirty="0"/>
                <a:t>ILC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46CB38-3A15-4C9A-8AA0-42193C0E0344}"/>
                </a:ext>
              </a:extLst>
            </p:cNvPr>
            <p:cNvSpPr txBox="1"/>
            <p:nvPr/>
          </p:nvSpPr>
          <p:spPr>
            <a:xfrm>
              <a:off x="4657110" y="5198715"/>
              <a:ext cx="783773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C234B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C234B"/>
                  </a:solidFill>
                </a:defRPr>
              </a:lvl1pPr>
            </a:lstStyle>
            <a:p>
              <a:r>
                <a:rPr lang="en-US" dirty="0"/>
                <a:t>Global Center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826EC8-0AE2-4E2A-A27D-DADD5CF69F18}"/>
                </a:ext>
              </a:extLst>
            </p:cNvPr>
            <p:cNvSpPr txBox="1"/>
            <p:nvPr/>
          </p:nvSpPr>
          <p:spPr>
            <a:xfrm>
              <a:off x="7887257" y="6359906"/>
              <a:ext cx="1119052" cy="3077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C234B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C234B"/>
                  </a:solidFill>
                </a:defRPr>
              </a:lvl1pPr>
            </a:lstStyle>
            <a:p>
              <a:r>
                <a:rPr lang="en-US" dirty="0"/>
                <a:t>Rec Center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FE52B6A-3DD9-425B-A32F-7DE4611A7E38}"/>
                </a:ext>
              </a:extLst>
            </p:cNvPr>
            <p:cNvSpPr/>
            <p:nvPr/>
          </p:nvSpPr>
          <p:spPr bwMode="auto">
            <a:xfrm>
              <a:off x="7596931" y="6622578"/>
              <a:ext cx="182880" cy="182880"/>
            </a:xfrm>
            <a:prstGeom prst="rect">
              <a:avLst/>
            </a:prstGeom>
            <a:solidFill>
              <a:srgbClr val="0C23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9351B3-A1A8-4FA2-A475-F9971C4A877E}"/>
                </a:ext>
              </a:extLst>
            </p:cNvPr>
            <p:cNvSpPr txBox="1"/>
            <p:nvPr/>
          </p:nvSpPr>
          <p:spPr>
            <a:xfrm>
              <a:off x="6521162" y="5551938"/>
              <a:ext cx="916578" cy="52321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C234B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C234B"/>
                  </a:solidFill>
                </a:defRPr>
              </a:lvl1pPr>
            </a:lstStyle>
            <a:p>
              <a:r>
                <a:rPr lang="en-US" dirty="0"/>
                <a:t>Campus Health</a:t>
              </a:r>
            </a:p>
          </p:txBody>
        </p:sp>
      </p:grpSp>
      <p:pic>
        <p:nvPicPr>
          <p:cNvPr id="36" name="Google Shape;36;p6">
            <a:extLst>
              <a:ext uri="{FF2B5EF4-FFF2-40B4-BE49-F238E27FC236}">
                <a16:creationId xmlns:a16="http://schemas.microsoft.com/office/drawing/2014/main" id="{3A031EA9-3593-4A5A-B0C4-8959A71E17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4477" y="3241185"/>
            <a:ext cx="1615064" cy="3756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8F8787-F8AA-44BC-8707-5A46131FD941}"/>
              </a:ext>
            </a:extLst>
          </p:cNvPr>
          <p:cNvSpPr txBox="1"/>
          <p:nvPr/>
        </p:nvSpPr>
        <p:spPr>
          <a:xfrm>
            <a:off x="304346" y="5230131"/>
            <a:ext cx="37954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* Additional campus and statewide locations planned</a:t>
            </a:r>
            <a:endParaRPr lang="en-US" sz="1200" dirty="0"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71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ENGR 498" val="T9YNVKRk"/>
  <p:tag name="ARTICULATE_DESIGN_ID_THE UNIVERSITY OF ARIZONA_CF_UXC003" val="RSXIgPki"/>
  <p:tag name="ARTICULATE_DESIGN_ID_OFFICE THEME" val="VDq8SlAR"/>
  <p:tag name="ARTICULATE_PROJECT_OPEN" val="0"/>
  <p:tag name="ARTICULATE_SLIDE_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NGR 49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NGR 49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 University of Arizona_CF_UXC003">
  <a:themeElements>
    <a:clrScheme name="CURRENT">
      <a:dk1>
        <a:srgbClr val="000000"/>
      </a:dk1>
      <a:lt1>
        <a:srgbClr val="FFFFFF"/>
      </a:lt1>
      <a:dk2>
        <a:srgbClr val="0C234B"/>
      </a:dk2>
      <a:lt2>
        <a:srgbClr val="FFFFFF"/>
      </a:lt2>
      <a:accent1>
        <a:srgbClr val="C3D5F5"/>
      </a:accent1>
      <a:accent2>
        <a:srgbClr val="6492E6"/>
      </a:accent2>
      <a:accent3>
        <a:srgbClr val="0C234B"/>
      </a:accent3>
      <a:accent4>
        <a:srgbClr val="AB0520"/>
      </a:accent4>
      <a:accent5>
        <a:srgbClr val="4A020E"/>
      </a:accent5>
      <a:accent6>
        <a:srgbClr val="808080"/>
      </a:accent6>
      <a:hlink>
        <a:srgbClr val="0C234B"/>
      </a:hlink>
      <a:folHlink>
        <a:srgbClr val="AB052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C234B"/>
        </a:dk2>
        <a:lt2>
          <a:srgbClr val="FFFFFF"/>
        </a:lt2>
        <a:accent1>
          <a:srgbClr val="C3D5F5"/>
        </a:accent1>
        <a:accent2>
          <a:srgbClr val="6492E6"/>
        </a:accent2>
        <a:accent3>
          <a:srgbClr val="0C234B"/>
        </a:accent3>
        <a:accent4>
          <a:srgbClr val="AB0520"/>
        </a:accent4>
        <a:accent5>
          <a:srgbClr val="4A020E"/>
        </a:accent5>
        <a:accent6>
          <a:srgbClr val="808080"/>
        </a:accent6>
        <a:hlink>
          <a:srgbClr val="0C234B"/>
        </a:hlink>
        <a:folHlink>
          <a:srgbClr val="AB0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 University of Arizona_CF_UXC003.potx" id="{373FB38B-8472-40ED-915D-D8E83FF24B48}" vid="{9D9B515F-8851-4D14-8F64-F500F3B0634B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_tmplt_white_standard_4" id="{B80673B2-7A4B-2443-A029-6CE88C130AB0}" vid="{C92A21FF-1FD1-1141-B781-B81948CBD1A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28964</TotalTime>
  <Words>192</Words>
  <Application>Microsoft Office PowerPoint</Application>
  <PresentationFormat>Widescreen</PresentationFormat>
  <Paragraphs>44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Office Theme</vt:lpstr>
      <vt:lpstr>1_ENGR 498</vt:lpstr>
      <vt:lpstr>2_ENGR 498</vt:lpstr>
      <vt:lpstr>The University of Arizona_CF_UXC003</vt:lpstr>
      <vt:lpstr>Custom Design</vt:lpstr>
      <vt:lpstr>think-cell Slide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Ten Eyck</dc:creator>
  <cp:lastModifiedBy>Jane Hunter</cp:lastModifiedBy>
  <cp:revision>506</cp:revision>
  <cp:lastPrinted>2021-04-21T21:55:09Z</cp:lastPrinted>
  <dcterms:created xsi:type="dcterms:W3CDTF">2014-09-23T22:12:11Z</dcterms:created>
  <dcterms:modified xsi:type="dcterms:W3CDTF">2021-09-15T21:26:34Z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425CBEAC-A70D-4207-AFF3-B5249BF2585F</vt:lpwstr>
  </property>
  <property fmtid="{D5CDD505-2E9C-101B-9397-08002B2CF9AE}" pid="3" name="ArticulatePath">
    <vt:lpwstr>20210525 The Living Strategic Plan</vt:lpwstr>
  </property>
</Properties>
</file>