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2" d="100"/>
          <a:sy n="42" d="100"/>
        </p:scale>
        <p:origin x="54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5E6A5-E962-4F8D-B974-CE163D4D6461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DEF00-8652-45D5-A855-3846CF1BA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5460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5E6A5-E962-4F8D-B974-CE163D4D6461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DEF00-8652-45D5-A855-3846CF1BA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632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5E6A5-E962-4F8D-B974-CE163D4D6461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DEF00-8652-45D5-A855-3846CF1BA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1356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5E6A5-E962-4F8D-B974-CE163D4D6461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DEF00-8652-45D5-A855-3846CF1BA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974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5E6A5-E962-4F8D-B974-CE163D4D6461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DEF00-8652-45D5-A855-3846CF1BA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6053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5E6A5-E962-4F8D-B974-CE163D4D6461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DEF00-8652-45D5-A855-3846CF1BA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1968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5E6A5-E962-4F8D-B974-CE163D4D6461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DEF00-8652-45D5-A855-3846CF1BA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166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5E6A5-E962-4F8D-B974-CE163D4D6461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DEF00-8652-45D5-A855-3846CF1BA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720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5E6A5-E962-4F8D-B974-CE163D4D6461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DEF00-8652-45D5-A855-3846CF1BA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993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5E6A5-E962-4F8D-B974-CE163D4D6461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DEF00-8652-45D5-A855-3846CF1BA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6923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5E6A5-E962-4F8D-B974-CE163D4D6461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DEF00-8652-45D5-A855-3846CF1BA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18007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C5E6A5-E962-4F8D-B974-CE163D4D6461}" type="datetimeFigureOut">
              <a:rPr lang="en-US" smtClean="0"/>
              <a:t>5/14/2020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1DEF00-8652-45D5-A855-3846CF1BA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569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Spring 2020 Time Capsule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542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Include a picture from the first day of working from home (or close to the start).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016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some of your favorite pass times through the quarantine.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7642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have I learned most from this experience.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8810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three thinks I am most excited to do when this is over.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01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has been the biggest challenge?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191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new ideas I have to interact with students.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684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Write a letter to yourself.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45975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Microsoft Office PowerPoint</Application>
  <PresentationFormat>Widescreen</PresentationFormat>
  <Paragraphs>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Spring 2020 Time Capsule</vt:lpstr>
      <vt:lpstr>Include a picture from the first day of working from home (or close to the start). </vt:lpstr>
      <vt:lpstr>What are some of your favorite pass times through the quarantine. </vt:lpstr>
      <vt:lpstr>What have I learned most from this experience. </vt:lpstr>
      <vt:lpstr>The three thinks I am most excited to do when this is over. </vt:lpstr>
      <vt:lpstr>What has been the biggest challenge? </vt:lpstr>
      <vt:lpstr>What are new ideas I have to interact with students. </vt:lpstr>
      <vt:lpstr>Write a letter to yourself.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Spring 2020 Time Capsule</dc:title>
  <dc:creator>Valle, Serena Sidra - (ssvalle)</dc:creator>
  <cp:lastModifiedBy>Valle, Serena Sidra - (ssvalle)</cp:lastModifiedBy>
  <cp:revision>1</cp:revision>
  <dcterms:created xsi:type="dcterms:W3CDTF">2020-05-14T23:23:54Z</dcterms:created>
  <dcterms:modified xsi:type="dcterms:W3CDTF">2020-05-14T23:24:24Z</dcterms:modified>
</cp:coreProperties>
</file>