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7" r:id="rId3"/>
    <p:sldId id="258" r:id="rId4"/>
    <p:sldId id="262" r:id="rId5"/>
    <p:sldId id="259" r:id="rId6"/>
    <p:sldId id="267" r:id="rId7"/>
    <p:sldId id="260" r:id="rId8"/>
    <p:sldId id="268" r:id="rId9"/>
    <p:sldId id="261" r:id="rId10"/>
    <p:sldId id="266" r:id="rId11"/>
    <p:sldId id="270" r:id="rId12"/>
    <p:sldId id="26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50269" autoAdjust="0"/>
  </p:normalViewPr>
  <p:slideViewPr>
    <p:cSldViewPr snapToGrid="0">
      <p:cViewPr varScale="1">
        <p:scale>
          <a:sx n="53" d="100"/>
          <a:sy n="53" d="100"/>
        </p:scale>
        <p:origin x="274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18/5/colors/Iconchunking_colored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dk2">
        <a:alpha val="0"/>
      </a:schemeClr>
    </dgm:fillClrLst>
    <dgm:linClrLst meth="repeat">
      <a:schemeClr val="dk2">
        <a:alpha val="0"/>
      </a:schemeClr>
    </dgm:linClrLst>
    <dgm:effectClrLst/>
    <dgm:txLinClrLst/>
    <dgm:txFillClrLst meth="repeat">
      <a:schemeClr val="dk2"/>
    </dgm:txFillClrLst>
    <dgm:txEffectClrLst/>
  </dgm:styleLbl>
</dgm:colorsDef>
</file>

<file path=ppt/diagrams/data1.xml><?xml version="1.0" encoding="utf-8"?>
<dgm:dataModel xmlns:dgm="http://schemas.openxmlformats.org/drawingml/2006/diagram" xmlns:a="http://schemas.openxmlformats.org/drawingml/2006/main">
  <dgm:ptLst>
    <dgm:pt modelId="{B12E82F2-9B77-4658-AC05-E87EE840082B}" type="doc">
      <dgm:prSet loTypeId="urn:microsoft.com/office/officeart/2018/5/layout/IconCircleLabelList" loCatId="icon" qsTypeId="urn:microsoft.com/office/officeart/2005/8/quickstyle/simple4" qsCatId="simple" csTypeId="urn:microsoft.com/office/officeart/2018/5/colors/Iconchunking_coloredtext_accent0_3" csCatId="mainScheme" phldr="1"/>
      <dgm:spPr/>
      <dgm:t>
        <a:bodyPr/>
        <a:lstStyle/>
        <a:p>
          <a:endParaRPr lang="en-US"/>
        </a:p>
      </dgm:t>
    </dgm:pt>
    <dgm:pt modelId="{9A7B7A5C-3743-4D96-94C1-A32614E441ED}">
      <dgm:prSet/>
      <dgm:spPr/>
      <dgm:t>
        <a:bodyPr/>
        <a:lstStyle/>
        <a:p>
          <a:pPr>
            <a:defRPr cap="all"/>
          </a:pPr>
          <a:r>
            <a:rPr lang="en-US" dirty="0"/>
            <a:t>Industry</a:t>
          </a:r>
        </a:p>
      </dgm:t>
    </dgm:pt>
    <dgm:pt modelId="{74E8E767-255F-46AA-AF42-4F89C7E591EC}" type="parTrans" cxnId="{034D1291-68FB-4ABD-B253-D5FB68AC3673}">
      <dgm:prSet/>
      <dgm:spPr/>
      <dgm:t>
        <a:bodyPr/>
        <a:lstStyle/>
        <a:p>
          <a:endParaRPr lang="en-US"/>
        </a:p>
      </dgm:t>
    </dgm:pt>
    <dgm:pt modelId="{93F7097D-71FA-40FD-BFE5-FA97F0E4387E}" type="sibTrans" cxnId="{034D1291-68FB-4ABD-B253-D5FB68AC3673}">
      <dgm:prSet/>
      <dgm:spPr/>
      <dgm:t>
        <a:bodyPr/>
        <a:lstStyle/>
        <a:p>
          <a:endParaRPr lang="en-US"/>
        </a:p>
      </dgm:t>
    </dgm:pt>
    <dgm:pt modelId="{B8C2D7DD-F29E-430C-97E0-DA7BFC3A1F2A}">
      <dgm:prSet/>
      <dgm:spPr/>
      <dgm:t>
        <a:bodyPr/>
        <a:lstStyle/>
        <a:p>
          <a:pPr>
            <a:defRPr cap="all"/>
          </a:pPr>
          <a:r>
            <a:rPr lang="en-US"/>
            <a:t>Equine</a:t>
          </a:r>
        </a:p>
      </dgm:t>
    </dgm:pt>
    <dgm:pt modelId="{458EC7E4-BD84-4729-9E6B-BD169B4CE93F}" type="parTrans" cxnId="{39BDA6C2-BBA9-4861-963B-98735A21EE3E}">
      <dgm:prSet/>
      <dgm:spPr/>
      <dgm:t>
        <a:bodyPr/>
        <a:lstStyle/>
        <a:p>
          <a:endParaRPr lang="en-US"/>
        </a:p>
      </dgm:t>
    </dgm:pt>
    <dgm:pt modelId="{A7EDE7DC-A1C9-4B02-94D4-F61D2044A1E6}" type="sibTrans" cxnId="{39BDA6C2-BBA9-4861-963B-98735A21EE3E}">
      <dgm:prSet/>
      <dgm:spPr/>
      <dgm:t>
        <a:bodyPr/>
        <a:lstStyle/>
        <a:p>
          <a:endParaRPr lang="en-US"/>
        </a:p>
      </dgm:t>
    </dgm:pt>
    <dgm:pt modelId="{087AC22B-C6F0-4357-B75C-A7404A20DECA}">
      <dgm:prSet/>
      <dgm:spPr/>
      <dgm:t>
        <a:bodyPr/>
        <a:lstStyle/>
        <a:p>
          <a:pPr>
            <a:defRPr cap="all"/>
          </a:pPr>
          <a:r>
            <a:rPr lang="en-US"/>
            <a:t>Science and pre-professional</a:t>
          </a:r>
        </a:p>
      </dgm:t>
    </dgm:pt>
    <dgm:pt modelId="{F875928A-C082-4880-AA73-778C3D7E0B6E}" type="parTrans" cxnId="{13C79808-9E7D-4478-AA3F-163185717852}">
      <dgm:prSet/>
      <dgm:spPr/>
      <dgm:t>
        <a:bodyPr/>
        <a:lstStyle/>
        <a:p>
          <a:endParaRPr lang="en-US"/>
        </a:p>
      </dgm:t>
    </dgm:pt>
    <dgm:pt modelId="{AE4B5D3B-F816-40A5-8C40-62D778F7F5AA}" type="sibTrans" cxnId="{13C79808-9E7D-4478-AA3F-163185717852}">
      <dgm:prSet/>
      <dgm:spPr/>
      <dgm:t>
        <a:bodyPr/>
        <a:lstStyle/>
        <a:p>
          <a:endParaRPr lang="en-US"/>
        </a:p>
      </dgm:t>
    </dgm:pt>
    <dgm:pt modelId="{277BBADD-C828-434F-A208-682DDEC1BDE9}">
      <dgm:prSet/>
      <dgm:spPr/>
      <dgm:t>
        <a:bodyPr/>
        <a:lstStyle/>
        <a:p>
          <a:pPr>
            <a:defRPr cap="all"/>
          </a:pPr>
          <a:r>
            <a:rPr lang="en-US"/>
            <a:t>Race track industry </a:t>
          </a:r>
        </a:p>
      </dgm:t>
    </dgm:pt>
    <dgm:pt modelId="{16914982-4C7E-4AFF-853F-E442BC1B0E81}" type="parTrans" cxnId="{92630227-A32F-4DA4-8EC1-C9A465426FAF}">
      <dgm:prSet/>
      <dgm:spPr/>
      <dgm:t>
        <a:bodyPr/>
        <a:lstStyle/>
        <a:p>
          <a:endParaRPr lang="en-US"/>
        </a:p>
      </dgm:t>
    </dgm:pt>
    <dgm:pt modelId="{1C92A23B-F7D4-47C8-81D6-4410E9C786B1}" type="sibTrans" cxnId="{92630227-A32F-4DA4-8EC1-C9A465426FAF}">
      <dgm:prSet/>
      <dgm:spPr/>
      <dgm:t>
        <a:bodyPr/>
        <a:lstStyle/>
        <a:p>
          <a:endParaRPr lang="en-US"/>
        </a:p>
      </dgm:t>
    </dgm:pt>
    <dgm:pt modelId="{8D1B6516-820A-4DCF-9517-209B7CD7A29B}" type="pres">
      <dgm:prSet presAssocID="{B12E82F2-9B77-4658-AC05-E87EE840082B}" presName="root" presStyleCnt="0">
        <dgm:presLayoutVars>
          <dgm:dir/>
          <dgm:resizeHandles val="exact"/>
        </dgm:presLayoutVars>
      </dgm:prSet>
      <dgm:spPr/>
    </dgm:pt>
    <dgm:pt modelId="{0ED2E244-FE19-4CDC-801B-5E7480E178B3}" type="pres">
      <dgm:prSet presAssocID="{9A7B7A5C-3743-4D96-94C1-A32614E441ED}" presName="compNode" presStyleCnt="0"/>
      <dgm:spPr/>
    </dgm:pt>
    <dgm:pt modelId="{C8623A20-302A-47AF-BC02-DC7F973524EC}" type="pres">
      <dgm:prSet presAssocID="{9A7B7A5C-3743-4D96-94C1-A32614E441ED}" presName="iconBgRect" presStyleLbl="bgShp" presStyleIdx="0" presStyleCnt="4"/>
      <dgm:spPr/>
    </dgm:pt>
    <dgm:pt modelId="{8D763983-2E4A-499B-97DF-6A244534560A}" type="pres">
      <dgm:prSet presAssocID="{9A7B7A5C-3743-4D96-94C1-A32614E441E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actory"/>
        </a:ext>
      </dgm:extLst>
    </dgm:pt>
    <dgm:pt modelId="{3FB0102F-2A07-440C-BEC5-CD896999E1E9}" type="pres">
      <dgm:prSet presAssocID="{9A7B7A5C-3743-4D96-94C1-A32614E441ED}" presName="spaceRect" presStyleCnt="0"/>
      <dgm:spPr/>
    </dgm:pt>
    <dgm:pt modelId="{89C77508-673D-4F77-9D57-E396044FDF0D}" type="pres">
      <dgm:prSet presAssocID="{9A7B7A5C-3743-4D96-94C1-A32614E441ED}" presName="textRect" presStyleLbl="revTx" presStyleIdx="0" presStyleCnt="4">
        <dgm:presLayoutVars>
          <dgm:chMax val="1"/>
          <dgm:chPref val="1"/>
        </dgm:presLayoutVars>
      </dgm:prSet>
      <dgm:spPr/>
    </dgm:pt>
    <dgm:pt modelId="{E75D9A7F-7D40-42EC-943C-468710C23A30}" type="pres">
      <dgm:prSet presAssocID="{93F7097D-71FA-40FD-BFE5-FA97F0E4387E}" presName="sibTrans" presStyleCnt="0"/>
      <dgm:spPr/>
    </dgm:pt>
    <dgm:pt modelId="{57365847-6B04-4FB4-8F87-E004D77AF5D9}" type="pres">
      <dgm:prSet presAssocID="{B8C2D7DD-F29E-430C-97E0-DA7BFC3A1F2A}" presName="compNode" presStyleCnt="0"/>
      <dgm:spPr/>
    </dgm:pt>
    <dgm:pt modelId="{708B7A85-93ED-4959-B1A0-833AD1207D55}" type="pres">
      <dgm:prSet presAssocID="{B8C2D7DD-F29E-430C-97E0-DA7BFC3A1F2A}" presName="iconBgRect" presStyleLbl="bgShp" presStyleIdx="1" presStyleCnt="4"/>
      <dgm:spPr/>
    </dgm:pt>
    <dgm:pt modelId="{296AB37A-94A7-46F5-B7AB-9B2AA5A313C2}" type="pres">
      <dgm:prSet presAssocID="{B8C2D7DD-F29E-430C-97E0-DA7BFC3A1F2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rse"/>
        </a:ext>
      </dgm:extLst>
    </dgm:pt>
    <dgm:pt modelId="{BBB3CB87-2890-4652-86C0-F485CC630BCC}" type="pres">
      <dgm:prSet presAssocID="{B8C2D7DD-F29E-430C-97E0-DA7BFC3A1F2A}" presName="spaceRect" presStyleCnt="0"/>
      <dgm:spPr/>
    </dgm:pt>
    <dgm:pt modelId="{D2082E15-80D4-4123-9A48-5600FAE7A72A}" type="pres">
      <dgm:prSet presAssocID="{B8C2D7DD-F29E-430C-97E0-DA7BFC3A1F2A}" presName="textRect" presStyleLbl="revTx" presStyleIdx="1" presStyleCnt="4">
        <dgm:presLayoutVars>
          <dgm:chMax val="1"/>
          <dgm:chPref val="1"/>
        </dgm:presLayoutVars>
      </dgm:prSet>
      <dgm:spPr/>
    </dgm:pt>
    <dgm:pt modelId="{5A40D871-18D4-4FC7-8C4B-E6EAE932A31B}" type="pres">
      <dgm:prSet presAssocID="{A7EDE7DC-A1C9-4B02-94D4-F61D2044A1E6}" presName="sibTrans" presStyleCnt="0"/>
      <dgm:spPr/>
    </dgm:pt>
    <dgm:pt modelId="{B3605AD4-220B-4E4E-85E8-6ACD42362DFE}" type="pres">
      <dgm:prSet presAssocID="{087AC22B-C6F0-4357-B75C-A7404A20DECA}" presName="compNode" presStyleCnt="0"/>
      <dgm:spPr/>
    </dgm:pt>
    <dgm:pt modelId="{9470C537-DC82-4B27-A8E8-4A5B2BA14411}" type="pres">
      <dgm:prSet presAssocID="{087AC22B-C6F0-4357-B75C-A7404A20DECA}" presName="iconBgRect" presStyleLbl="bgShp" presStyleIdx="2" presStyleCnt="4"/>
      <dgm:spPr/>
    </dgm:pt>
    <dgm:pt modelId="{8C95790E-5393-475B-BD37-16CF3541E7CE}" type="pres">
      <dgm:prSet presAssocID="{087AC22B-C6F0-4357-B75C-A7404A20DEC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lask"/>
        </a:ext>
      </dgm:extLst>
    </dgm:pt>
    <dgm:pt modelId="{A5D9D6ED-7CC0-45E5-A059-F9FD7B8826B9}" type="pres">
      <dgm:prSet presAssocID="{087AC22B-C6F0-4357-B75C-A7404A20DECA}" presName="spaceRect" presStyleCnt="0"/>
      <dgm:spPr/>
    </dgm:pt>
    <dgm:pt modelId="{6EDD4475-6564-4057-A533-BFF8EC8B9722}" type="pres">
      <dgm:prSet presAssocID="{087AC22B-C6F0-4357-B75C-A7404A20DECA}" presName="textRect" presStyleLbl="revTx" presStyleIdx="2" presStyleCnt="4">
        <dgm:presLayoutVars>
          <dgm:chMax val="1"/>
          <dgm:chPref val="1"/>
        </dgm:presLayoutVars>
      </dgm:prSet>
      <dgm:spPr/>
    </dgm:pt>
    <dgm:pt modelId="{C539839D-5D69-4228-B709-ADB120D6E7ED}" type="pres">
      <dgm:prSet presAssocID="{AE4B5D3B-F816-40A5-8C40-62D778F7F5AA}" presName="sibTrans" presStyleCnt="0"/>
      <dgm:spPr/>
    </dgm:pt>
    <dgm:pt modelId="{DBEF0F84-74F2-4307-A1A1-94C692B1194F}" type="pres">
      <dgm:prSet presAssocID="{277BBADD-C828-434F-A208-682DDEC1BDE9}" presName="compNode" presStyleCnt="0"/>
      <dgm:spPr/>
    </dgm:pt>
    <dgm:pt modelId="{6FCA3A57-A5AD-4C03-BF13-70B3EEB68D6E}" type="pres">
      <dgm:prSet presAssocID="{277BBADD-C828-434F-A208-682DDEC1BDE9}" presName="iconBgRect" presStyleLbl="bgShp" presStyleIdx="3" presStyleCnt="4"/>
      <dgm:spPr/>
    </dgm:pt>
    <dgm:pt modelId="{E91E0FBD-E0B6-47B9-A9B4-63108FC1F183}" type="pres">
      <dgm:prSet presAssocID="{277BBADD-C828-434F-A208-682DDEC1BDE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un"/>
        </a:ext>
      </dgm:extLst>
    </dgm:pt>
    <dgm:pt modelId="{2DF0712D-3744-42C4-A994-15860924C632}" type="pres">
      <dgm:prSet presAssocID="{277BBADD-C828-434F-A208-682DDEC1BDE9}" presName="spaceRect" presStyleCnt="0"/>
      <dgm:spPr/>
    </dgm:pt>
    <dgm:pt modelId="{50AA1D36-AA3C-4D22-9414-5C8D7E4D6352}" type="pres">
      <dgm:prSet presAssocID="{277BBADD-C828-434F-A208-682DDEC1BDE9}" presName="textRect" presStyleLbl="revTx" presStyleIdx="3" presStyleCnt="4">
        <dgm:presLayoutVars>
          <dgm:chMax val="1"/>
          <dgm:chPref val="1"/>
        </dgm:presLayoutVars>
      </dgm:prSet>
      <dgm:spPr/>
    </dgm:pt>
  </dgm:ptLst>
  <dgm:cxnLst>
    <dgm:cxn modelId="{13C79808-9E7D-4478-AA3F-163185717852}" srcId="{B12E82F2-9B77-4658-AC05-E87EE840082B}" destId="{087AC22B-C6F0-4357-B75C-A7404A20DECA}" srcOrd="2" destOrd="0" parTransId="{F875928A-C082-4880-AA73-778C3D7E0B6E}" sibTransId="{AE4B5D3B-F816-40A5-8C40-62D778F7F5AA}"/>
    <dgm:cxn modelId="{3EF21519-B9E5-4ECB-A0CC-01B9297837CB}" type="presOf" srcId="{087AC22B-C6F0-4357-B75C-A7404A20DECA}" destId="{6EDD4475-6564-4057-A533-BFF8EC8B9722}" srcOrd="0" destOrd="0" presId="urn:microsoft.com/office/officeart/2018/5/layout/IconCircleLabelList"/>
    <dgm:cxn modelId="{92630227-A32F-4DA4-8EC1-C9A465426FAF}" srcId="{B12E82F2-9B77-4658-AC05-E87EE840082B}" destId="{277BBADD-C828-434F-A208-682DDEC1BDE9}" srcOrd="3" destOrd="0" parTransId="{16914982-4C7E-4AFF-853F-E442BC1B0E81}" sibTransId="{1C92A23B-F7D4-47C8-81D6-4410E9C786B1}"/>
    <dgm:cxn modelId="{699F2C2D-2216-43A2-8659-1FAB01B5DCCC}" type="presOf" srcId="{277BBADD-C828-434F-A208-682DDEC1BDE9}" destId="{50AA1D36-AA3C-4D22-9414-5C8D7E4D6352}" srcOrd="0" destOrd="0" presId="urn:microsoft.com/office/officeart/2018/5/layout/IconCircleLabelList"/>
    <dgm:cxn modelId="{2C73C365-7482-429B-9F5B-EF037B5EB266}" type="presOf" srcId="{9A7B7A5C-3743-4D96-94C1-A32614E441ED}" destId="{89C77508-673D-4F77-9D57-E396044FDF0D}" srcOrd="0" destOrd="0" presId="urn:microsoft.com/office/officeart/2018/5/layout/IconCircleLabelList"/>
    <dgm:cxn modelId="{39412F8E-5367-4260-B505-962ACCBD5DF3}" type="presOf" srcId="{B12E82F2-9B77-4658-AC05-E87EE840082B}" destId="{8D1B6516-820A-4DCF-9517-209B7CD7A29B}" srcOrd="0" destOrd="0" presId="urn:microsoft.com/office/officeart/2018/5/layout/IconCircleLabelList"/>
    <dgm:cxn modelId="{034D1291-68FB-4ABD-B253-D5FB68AC3673}" srcId="{B12E82F2-9B77-4658-AC05-E87EE840082B}" destId="{9A7B7A5C-3743-4D96-94C1-A32614E441ED}" srcOrd="0" destOrd="0" parTransId="{74E8E767-255F-46AA-AF42-4F89C7E591EC}" sibTransId="{93F7097D-71FA-40FD-BFE5-FA97F0E4387E}"/>
    <dgm:cxn modelId="{39BDA6C2-BBA9-4861-963B-98735A21EE3E}" srcId="{B12E82F2-9B77-4658-AC05-E87EE840082B}" destId="{B8C2D7DD-F29E-430C-97E0-DA7BFC3A1F2A}" srcOrd="1" destOrd="0" parTransId="{458EC7E4-BD84-4729-9E6B-BD169B4CE93F}" sibTransId="{A7EDE7DC-A1C9-4B02-94D4-F61D2044A1E6}"/>
    <dgm:cxn modelId="{42F545E5-6E02-49A8-9C99-571811EF63CD}" type="presOf" srcId="{B8C2D7DD-F29E-430C-97E0-DA7BFC3A1F2A}" destId="{D2082E15-80D4-4123-9A48-5600FAE7A72A}" srcOrd="0" destOrd="0" presId="urn:microsoft.com/office/officeart/2018/5/layout/IconCircleLabelList"/>
    <dgm:cxn modelId="{C42C96FE-C8D9-4DB3-9F1E-05E107F81F52}" type="presParOf" srcId="{8D1B6516-820A-4DCF-9517-209B7CD7A29B}" destId="{0ED2E244-FE19-4CDC-801B-5E7480E178B3}" srcOrd="0" destOrd="0" presId="urn:microsoft.com/office/officeart/2018/5/layout/IconCircleLabelList"/>
    <dgm:cxn modelId="{420F5FCF-995D-4D28-A02A-BE39D8B280BE}" type="presParOf" srcId="{0ED2E244-FE19-4CDC-801B-5E7480E178B3}" destId="{C8623A20-302A-47AF-BC02-DC7F973524EC}" srcOrd="0" destOrd="0" presId="urn:microsoft.com/office/officeart/2018/5/layout/IconCircleLabelList"/>
    <dgm:cxn modelId="{72271E68-DB99-4A36-8A35-E1FA4B7A3DF1}" type="presParOf" srcId="{0ED2E244-FE19-4CDC-801B-5E7480E178B3}" destId="{8D763983-2E4A-499B-97DF-6A244534560A}" srcOrd="1" destOrd="0" presId="urn:microsoft.com/office/officeart/2018/5/layout/IconCircleLabelList"/>
    <dgm:cxn modelId="{1A965569-5899-45D7-A8AE-666CA5D15FDB}" type="presParOf" srcId="{0ED2E244-FE19-4CDC-801B-5E7480E178B3}" destId="{3FB0102F-2A07-440C-BEC5-CD896999E1E9}" srcOrd="2" destOrd="0" presId="urn:microsoft.com/office/officeart/2018/5/layout/IconCircleLabelList"/>
    <dgm:cxn modelId="{C4D486CC-EF3E-4825-AEE7-BE56E2935687}" type="presParOf" srcId="{0ED2E244-FE19-4CDC-801B-5E7480E178B3}" destId="{89C77508-673D-4F77-9D57-E396044FDF0D}" srcOrd="3" destOrd="0" presId="urn:microsoft.com/office/officeart/2018/5/layout/IconCircleLabelList"/>
    <dgm:cxn modelId="{2629D938-8584-4DF2-BCB4-C94E542F14D2}" type="presParOf" srcId="{8D1B6516-820A-4DCF-9517-209B7CD7A29B}" destId="{E75D9A7F-7D40-42EC-943C-468710C23A30}" srcOrd="1" destOrd="0" presId="urn:microsoft.com/office/officeart/2018/5/layout/IconCircleLabelList"/>
    <dgm:cxn modelId="{226C5ADF-D578-4D52-B2A3-C4723FA1DCD8}" type="presParOf" srcId="{8D1B6516-820A-4DCF-9517-209B7CD7A29B}" destId="{57365847-6B04-4FB4-8F87-E004D77AF5D9}" srcOrd="2" destOrd="0" presId="urn:microsoft.com/office/officeart/2018/5/layout/IconCircleLabelList"/>
    <dgm:cxn modelId="{2FF5DF47-9367-4769-AE50-C9061484ADC6}" type="presParOf" srcId="{57365847-6B04-4FB4-8F87-E004D77AF5D9}" destId="{708B7A85-93ED-4959-B1A0-833AD1207D55}" srcOrd="0" destOrd="0" presId="urn:microsoft.com/office/officeart/2018/5/layout/IconCircleLabelList"/>
    <dgm:cxn modelId="{C32A898E-988A-43D5-8087-85A525A433E2}" type="presParOf" srcId="{57365847-6B04-4FB4-8F87-E004D77AF5D9}" destId="{296AB37A-94A7-46F5-B7AB-9B2AA5A313C2}" srcOrd="1" destOrd="0" presId="urn:microsoft.com/office/officeart/2018/5/layout/IconCircleLabelList"/>
    <dgm:cxn modelId="{EDFA4217-DCC9-45EB-ABAC-C792EF5E82EA}" type="presParOf" srcId="{57365847-6B04-4FB4-8F87-E004D77AF5D9}" destId="{BBB3CB87-2890-4652-86C0-F485CC630BCC}" srcOrd="2" destOrd="0" presId="urn:microsoft.com/office/officeart/2018/5/layout/IconCircleLabelList"/>
    <dgm:cxn modelId="{A97F8C8E-FD4A-4C3C-BE63-E908E2DD2A7F}" type="presParOf" srcId="{57365847-6B04-4FB4-8F87-E004D77AF5D9}" destId="{D2082E15-80D4-4123-9A48-5600FAE7A72A}" srcOrd="3" destOrd="0" presId="urn:microsoft.com/office/officeart/2018/5/layout/IconCircleLabelList"/>
    <dgm:cxn modelId="{9C542DB9-3AFB-46E4-9AB0-6D85C0D4A710}" type="presParOf" srcId="{8D1B6516-820A-4DCF-9517-209B7CD7A29B}" destId="{5A40D871-18D4-4FC7-8C4B-E6EAE932A31B}" srcOrd="3" destOrd="0" presId="urn:microsoft.com/office/officeart/2018/5/layout/IconCircleLabelList"/>
    <dgm:cxn modelId="{3A511CEC-F9A4-421E-A461-B81AF1D9314C}" type="presParOf" srcId="{8D1B6516-820A-4DCF-9517-209B7CD7A29B}" destId="{B3605AD4-220B-4E4E-85E8-6ACD42362DFE}" srcOrd="4" destOrd="0" presId="urn:microsoft.com/office/officeart/2018/5/layout/IconCircleLabelList"/>
    <dgm:cxn modelId="{48A6E8D1-BF38-485B-871A-77B23815F68C}" type="presParOf" srcId="{B3605AD4-220B-4E4E-85E8-6ACD42362DFE}" destId="{9470C537-DC82-4B27-A8E8-4A5B2BA14411}" srcOrd="0" destOrd="0" presId="urn:microsoft.com/office/officeart/2018/5/layout/IconCircleLabelList"/>
    <dgm:cxn modelId="{7CABC2C1-D4C6-4D28-81C5-383453BD0C69}" type="presParOf" srcId="{B3605AD4-220B-4E4E-85E8-6ACD42362DFE}" destId="{8C95790E-5393-475B-BD37-16CF3541E7CE}" srcOrd="1" destOrd="0" presId="urn:microsoft.com/office/officeart/2018/5/layout/IconCircleLabelList"/>
    <dgm:cxn modelId="{B460E4F3-8653-4E96-BF6A-7786FFFEB081}" type="presParOf" srcId="{B3605AD4-220B-4E4E-85E8-6ACD42362DFE}" destId="{A5D9D6ED-7CC0-45E5-A059-F9FD7B8826B9}" srcOrd="2" destOrd="0" presId="urn:microsoft.com/office/officeart/2018/5/layout/IconCircleLabelList"/>
    <dgm:cxn modelId="{63A69187-BA40-4F07-A987-DCF8BA26280A}" type="presParOf" srcId="{B3605AD4-220B-4E4E-85E8-6ACD42362DFE}" destId="{6EDD4475-6564-4057-A533-BFF8EC8B9722}" srcOrd="3" destOrd="0" presId="urn:microsoft.com/office/officeart/2018/5/layout/IconCircleLabelList"/>
    <dgm:cxn modelId="{79BB4BD4-A824-4D8C-9F87-2B4A677D1C5B}" type="presParOf" srcId="{8D1B6516-820A-4DCF-9517-209B7CD7A29B}" destId="{C539839D-5D69-4228-B709-ADB120D6E7ED}" srcOrd="5" destOrd="0" presId="urn:microsoft.com/office/officeart/2018/5/layout/IconCircleLabelList"/>
    <dgm:cxn modelId="{176CC598-17F4-48D8-AA1F-904B5D2B6582}" type="presParOf" srcId="{8D1B6516-820A-4DCF-9517-209B7CD7A29B}" destId="{DBEF0F84-74F2-4307-A1A1-94C692B1194F}" srcOrd="6" destOrd="0" presId="urn:microsoft.com/office/officeart/2018/5/layout/IconCircleLabelList"/>
    <dgm:cxn modelId="{EAEB73B6-2144-48DE-A2D0-82635663F7DA}" type="presParOf" srcId="{DBEF0F84-74F2-4307-A1A1-94C692B1194F}" destId="{6FCA3A57-A5AD-4C03-BF13-70B3EEB68D6E}" srcOrd="0" destOrd="0" presId="urn:microsoft.com/office/officeart/2018/5/layout/IconCircleLabelList"/>
    <dgm:cxn modelId="{F85A8E77-6FEE-4939-961D-1E24D9A3F0B6}" type="presParOf" srcId="{DBEF0F84-74F2-4307-A1A1-94C692B1194F}" destId="{E91E0FBD-E0B6-47B9-A9B4-63108FC1F183}" srcOrd="1" destOrd="0" presId="urn:microsoft.com/office/officeart/2018/5/layout/IconCircleLabelList"/>
    <dgm:cxn modelId="{DFDD00AA-15F6-4849-866D-B76AC7DCBF40}" type="presParOf" srcId="{DBEF0F84-74F2-4307-A1A1-94C692B1194F}" destId="{2DF0712D-3744-42C4-A994-15860924C632}" srcOrd="2" destOrd="0" presId="urn:microsoft.com/office/officeart/2018/5/layout/IconCircleLabelList"/>
    <dgm:cxn modelId="{1E1F4E19-0356-4348-8F00-C8245E0E55D7}" type="presParOf" srcId="{DBEF0F84-74F2-4307-A1A1-94C692B1194F}" destId="{50AA1D36-AA3C-4D22-9414-5C8D7E4D6352}" srcOrd="3" destOrd="0" presId="urn:microsoft.com/office/officeart/2018/5/layout/IconCircleLabel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623A20-302A-47AF-BC02-DC7F973524EC}">
      <dsp:nvSpPr>
        <dsp:cNvPr id="0" name=""/>
        <dsp:cNvSpPr/>
      </dsp:nvSpPr>
      <dsp:spPr>
        <a:xfrm>
          <a:off x="800671" y="381689"/>
          <a:ext cx="1256587" cy="1256587"/>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D763983-2E4A-499B-97DF-6A244534560A}">
      <dsp:nvSpPr>
        <dsp:cNvPr id="0" name=""/>
        <dsp:cNvSpPr/>
      </dsp:nvSpPr>
      <dsp:spPr>
        <a:xfrm>
          <a:off x="1068468" y="649487"/>
          <a:ext cx="720993" cy="72099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89C77508-673D-4F77-9D57-E396044FDF0D}">
      <dsp:nvSpPr>
        <dsp:cNvPr id="0" name=""/>
        <dsp:cNvSpPr/>
      </dsp:nvSpPr>
      <dsp:spPr>
        <a:xfrm>
          <a:off x="398975" y="2029674"/>
          <a:ext cx="205998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defRPr cap="all"/>
          </a:pPr>
          <a:r>
            <a:rPr lang="en-US" sz="2100" kern="1200" dirty="0"/>
            <a:t>Industry</a:t>
          </a:r>
        </a:p>
      </dsp:txBody>
      <dsp:txXfrm>
        <a:off x="398975" y="2029674"/>
        <a:ext cx="2059980" cy="720000"/>
      </dsp:txXfrm>
    </dsp:sp>
    <dsp:sp modelId="{708B7A85-93ED-4959-B1A0-833AD1207D55}">
      <dsp:nvSpPr>
        <dsp:cNvPr id="0" name=""/>
        <dsp:cNvSpPr/>
      </dsp:nvSpPr>
      <dsp:spPr>
        <a:xfrm>
          <a:off x="3221147" y="381689"/>
          <a:ext cx="1256587" cy="1256587"/>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296AB37A-94A7-46F5-B7AB-9B2AA5A313C2}">
      <dsp:nvSpPr>
        <dsp:cNvPr id="0" name=""/>
        <dsp:cNvSpPr/>
      </dsp:nvSpPr>
      <dsp:spPr>
        <a:xfrm>
          <a:off x="3488945" y="649487"/>
          <a:ext cx="720993" cy="72099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2082E15-80D4-4123-9A48-5600FAE7A72A}">
      <dsp:nvSpPr>
        <dsp:cNvPr id="0" name=""/>
        <dsp:cNvSpPr/>
      </dsp:nvSpPr>
      <dsp:spPr>
        <a:xfrm>
          <a:off x="2819451" y="2029674"/>
          <a:ext cx="205998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defRPr cap="all"/>
          </a:pPr>
          <a:r>
            <a:rPr lang="en-US" sz="2100" kern="1200"/>
            <a:t>Equine</a:t>
          </a:r>
        </a:p>
      </dsp:txBody>
      <dsp:txXfrm>
        <a:off x="2819451" y="2029674"/>
        <a:ext cx="2059980" cy="720000"/>
      </dsp:txXfrm>
    </dsp:sp>
    <dsp:sp modelId="{9470C537-DC82-4B27-A8E8-4A5B2BA14411}">
      <dsp:nvSpPr>
        <dsp:cNvPr id="0" name=""/>
        <dsp:cNvSpPr/>
      </dsp:nvSpPr>
      <dsp:spPr>
        <a:xfrm>
          <a:off x="5641624" y="381689"/>
          <a:ext cx="1256587" cy="1256587"/>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C95790E-5393-475B-BD37-16CF3541E7CE}">
      <dsp:nvSpPr>
        <dsp:cNvPr id="0" name=""/>
        <dsp:cNvSpPr/>
      </dsp:nvSpPr>
      <dsp:spPr>
        <a:xfrm>
          <a:off x="5909421" y="649487"/>
          <a:ext cx="720993" cy="72099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6EDD4475-6564-4057-A533-BFF8EC8B9722}">
      <dsp:nvSpPr>
        <dsp:cNvPr id="0" name=""/>
        <dsp:cNvSpPr/>
      </dsp:nvSpPr>
      <dsp:spPr>
        <a:xfrm>
          <a:off x="5239928" y="2029674"/>
          <a:ext cx="205998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defRPr cap="all"/>
          </a:pPr>
          <a:r>
            <a:rPr lang="en-US" sz="2100" kern="1200"/>
            <a:t>Science and pre-professional</a:t>
          </a:r>
        </a:p>
      </dsp:txBody>
      <dsp:txXfrm>
        <a:off x="5239928" y="2029674"/>
        <a:ext cx="2059980" cy="720000"/>
      </dsp:txXfrm>
    </dsp:sp>
    <dsp:sp modelId="{6FCA3A57-A5AD-4C03-BF13-70B3EEB68D6E}">
      <dsp:nvSpPr>
        <dsp:cNvPr id="0" name=""/>
        <dsp:cNvSpPr/>
      </dsp:nvSpPr>
      <dsp:spPr>
        <a:xfrm>
          <a:off x="8062100" y="381689"/>
          <a:ext cx="1256587" cy="1256587"/>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91E0FBD-E0B6-47B9-A9B4-63108FC1F183}">
      <dsp:nvSpPr>
        <dsp:cNvPr id="0" name=""/>
        <dsp:cNvSpPr/>
      </dsp:nvSpPr>
      <dsp:spPr>
        <a:xfrm>
          <a:off x="8329898" y="649487"/>
          <a:ext cx="720993" cy="72099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50AA1D36-AA3C-4D22-9414-5C8D7E4D6352}">
      <dsp:nvSpPr>
        <dsp:cNvPr id="0" name=""/>
        <dsp:cNvSpPr/>
      </dsp:nvSpPr>
      <dsp:spPr>
        <a:xfrm>
          <a:off x="7660404" y="2029674"/>
          <a:ext cx="205998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defRPr cap="all"/>
          </a:pPr>
          <a:r>
            <a:rPr lang="en-US" sz="2100" kern="1200"/>
            <a:t>Race track industry </a:t>
          </a:r>
        </a:p>
      </dsp:txBody>
      <dsp:txXfrm>
        <a:off x="7660404" y="2029674"/>
        <a:ext cx="205998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04C28B-76F9-4203-B699-862AF546ECB4}" type="datetimeFigureOut">
              <a:rPr lang="en-US" smtClean="0"/>
              <a:t>3/25/2019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4F53B4-0772-43E6-A92C-301964DBC476}" type="slidenum">
              <a:rPr lang="en-US" smtClean="0"/>
              <a:t>‹#›</a:t>
            </a:fld>
            <a:endParaRPr lang="en-US"/>
          </a:p>
        </p:txBody>
      </p:sp>
    </p:spTree>
    <p:extLst>
      <p:ext uri="{BB962C8B-B14F-4D97-AF65-F5344CB8AC3E}">
        <p14:creationId xmlns:p14="http://schemas.microsoft.com/office/powerpoint/2010/main" val="2984174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future wildcat!</a:t>
            </a:r>
          </a:p>
          <a:p>
            <a:endParaRPr lang="en-US" dirty="0"/>
          </a:p>
          <a:p>
            <a:r>
              <a:rPr lang="en-US" dirty="0"/>
              <a:t>So, you’re interested in animal science? This introduction video will discuss important information regarding the animal science degree and some of our FAQ.</a:t>
            </a:r>
          </a:p>
          <a:p>
            <a:endParaRPr lang="en-US" dirty="0"/>
          </a:p>
          <a:p>
            <a:r>
              <a:rPr lang="en-US" dirty="0"/>
              <a:t>So let’s carry on.</a:t>
            </a:r>
          </a:p>
        </p:txBody>
      </p:sp>
      <p:sp>
        <p:nvSpPr>
          <p:cNvPr id="4" name="Slide Number Placeholder 3"/>
          <p:cNvSpPr>
            <a:spLocks noGrp="1"/>
          </p:cNvSpPr>
          <p:nvPr>
            <p:ph type="sldNum" sz="quarter" idx="5"/>
          </p:nvPr>
        </p:nvSpPr>
        <p:spPr/>
        <p:txBody>
          <a:bodyPr/>
          <a:lstStyle/>
          <a:p>
            <a:fld id="{504F53B4-0772-43E6-A92C-301964DBC476}" type="slidenum">
              <a:rPr lang="en-US" smtClean="0"/>
              <a:t>1</a:t>
            </a:fld>
            <a:endParaRPr lang="en-US"/>
          </a:p>
        </p:txBody>
      </p:sp>
    </p:spTree>
    <p:extLst>
      <p:ext uri="{BB962C8B-B14F-4D97-AF65-F5344CB8AC3E}">
        <p14:creationId xmlns:p14="http://schemas.microsoft.com/office/powerpoint/2010/main" val="2188665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piece of information you should know is Animal Science is broken down into 4 different emphases. Don’t worry you only have to pick on to focus your college degree in. </a:t>
            </a:r>
          </a:p>
          <a:p>
            <a:endParaRPr lang="en-US" dirty="0"/>
          </a:p>
          <a:p>
            <a:r>
              <a:rPr lang="en-US" dirty="0"/>
              <a:t>We will go into more detail with each emphasis as we move on throughout the presentation. However these are currently the emphases you have to choose from: industry, equine, science and pre professional and RTI. </a:t>
            </a:r>
          </a:p>
        </p:txBody>
      </p:sp>
      <p:sp>
        <p:nvSpPr>
          <p:cNvPr id="4" name="Slide Number Placeholder 3"/>
          <p:cNvSpPr>
            <a:spLocks noGrp="1"/>
          </p:cNvSpPr>
          <p:nvPr>
            <p:ph type="sldNum" sz="quarter" idx="5"/>
          </p:nvPr>
        </p:nvSpPr>
        <p:spPr/>
        <p:txBody>
          <a:bodyPr/>
          <a:lstStyle/>
          <a:p>
            <a:fld id="{504F53B4-0772-43E6-A92C-301964DBC476}" type="slidenum">
              <a:rPr lang="en-US" smtClean="0"/>
              <a:t>2</a:t>
            </a:fld>
            <a:endParaRPr lang="en-US"/>
          </a:p>
        </p:txBody>
      </p:sp>
    </p:spTree>
    <p:extLst>
      <p:ext uri="{BB962C8B-B14F-4D97-AF65-F5344CB8AC3E}">
        <p14:creationId xmlns:p14="http://schemas.microsoft.com/office/powerpoint/2010/main" val="2591916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4F53B4-0772-43E6-A92C-301964DBC476}" type="slidenum">
              <a:rPr lang="en-US" smtClean="0"/>
              <a:t>3</a:t>
            </a:fld>
            <a:endParaRPr lang="en-US"/>
          </a:p>
        </p:txBody>
      </p:sp>
    </p:spTree>
    <p:extLst>
      <p:ext uri="{BB962C8B-B14F-4D97-AF65-F5344CB8AC3E}">
        <p14:creationId xmlns:p14="http://schemas.microsoft.com/office/powerpoint/2010/main" val="1776507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list of potential careers you can get. </a:t>
            </a:r>
          </a:p>
          <a:p>
            <a:endParaRPr lang="en-US" dirty="0"/>
          </a:p>
          <a:p>
            <a:r>
              <a:rPr lang="en-US" dirty="0"/>
              <a:t>And a list of example courses.</a:t>
            </a:r>
          </a:p>
        </p:txBody>
      </p:sp>
      <p:sp>
        <p:nvSpPr>
          <p:cNvPr id="4" name="Slide Number Placeholder 3"/>
          <p:cNvSpPr>
            <a:spLocks noGrp="1"/>
          </p:cNvSpPr>
          <p:nvPr>
            <p:ph type="sldNum" sz="quarter" idx="5"/>
          </p:nvPr>
        </p:nvSpPr>
        <p:spPr/>
        <p:txBody>
          <a:bodyPr/>
          <a:lstStyle/>
          <a:p>
            <a:fld id="{504F53B4-0772-43E6-A92C-301964DBC476}" type="slidenum">
              <a:rPr lang="en-US" smtClean="0"/>
              <a:t>4</a:t>
            </a:fld>
            <a:endParaRPr lang="en-US"/>
          </a:p>
        </p:txBody>
      </p:sp>
    </p:spTree>
    <p:extLst>
      <p:ext uri="{BB962C8B-B14F-4D97-AF65-F5344CB8AC3E}">
        <p14:creationId xmlns:p14="http://schemas.microsoft.com/office/powerpoint/2010/main" val="431968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degree is similar to the Veterinary Science degree. </a:t>
            </a:r>
          </a:p>
          <a:p>
            <a:r>
              <a:rPr lang="en-US" dirty="0"/>
              <a:t>Other grad school options</a:t>
            </a:r>
          </a:p>
        </p:txBody>
      </p:sp>
      <p:sp>
        <p:nvSpPr>
          <p:cNvPr id="4" name="Slide Number Placeholder 3"/>
          <p:cNvSpPr>
            <a:spLocks noGrp="1"/>
          </p:cNvSpPr>
          <p:nvPr>
            <p:ph type="sldNum" sz="quarter" idx="5"/>
          </p:nvPr>
        </p:nvSpPr>
        <p:spPr/>
        <p:txBody>
          <a:bodyPr/>
          <a:lstStyle/>
          <a:p>
            <a:fld id="{504F53B4-0772-43E6-A92C-301964DBC476}" type="slidenum">
              <a:rPr lang="en-US" smtClean="0"/>
              <a:t>8</a:t>
            </a:fld>
            <a:endParaRPr lang="en-US"/>
          </a:p>
        </p:txBody>
      </p:sp>
    </p:spTree>
    <p:extLst>
      <p:ext uri="{BB962C8B-B14F-4D97-AF65-F5344CB8AC3E}">
        <p14:creationId xmlns:p14="http://schemas.microsoft.com/office/powerpoint/2010/main" val="1862365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4F53B4-0772-43E6-A92C-301964DBC476}" type="slidenum">
              <a:rPr lang="en-US" smtClean="0"/>
              <a:t>9</a:t>
            </a:fld>
            <a:endParaRPr lang="en-US"/>
          </a:p>
        </p:txBody>
      </p:sp>
    </p:spTree>
    <p:extLst>
      <p:ext uri="{BB962C8B-B14F-4D97-AF65-F5344CB8AC3E}">
        <p14:creationId xmlns:p14="http://schemas.microsoft.com/office/powerpoint/2010/main" val="1720276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The main difference are the core classes. Both degrees get you into vet school. The electives are more selective for the veterinary sci degree but overall you will be taking similar course. Veterinary school is not going to decline you because you decided towards Animal Science. As long as you have the requirements , you are good to go.</a:t>
            </a:r>
          </a:p>
          <a:p>
            <a:pPr marL="228600" indent="-228600">
              <a:buAutoNum type="arabicPeriod"/>
            </a:pPr>
            <a:r>
              <a:rPr lang="en-US" dirty="0"/>
              <a:t>Animal science is going to revolve around animals. Industry is the business side of things. So think business industry. Science and Pre professional are people who want to work in the health field so vets, doctors, dentist, nurses. Finally equine is for people who are very interested in horses specifically. You will work with other animals in your courses but if you want an equine career with more hands on courses. This is it.</a:t>
            </a:r>
          </a:p>
          <a:p>
            <a:pPr marL="685800" lvl="1" indent="-228600">
              <a:buAutoNum type="arabicPeriod"/>
            </a:pPr>
            <a:r>
              <a:rPr lang="en-US" dirty="0"/>
              <a:t>If you are interested in research in food safety please consider switching to Food Safety.</a:t>
            </a:r>
          </a:p>
          <a:p>
            <a:pPr marL="228600" indent="-228600">
              <a:buAutoNum type="arabicPeriod"/>
            </a:pPr>
            <a:r>
              <a:rPr lang="en-US" dirty="0"/>
              <a:t>Of course! Just like you can switch your major. Disclaimer though: there is a possibility that you need to stay longer to complete your course work requirements.</a:t>
            </a:r>
          </a:p>
          <a:p>
            <a:pPr marL="228600" indent="-228600">
              <a:buAutoNum type="arabicPeriod"/>
            </a:pPr>
            <a:r>
              <a:rPr lang="en-US" dirty="0"/>
              <a:t>You can contact Wendy Davis @ wdavis@ag.arizona.edu</a:t>
            </a:r>
          </a:p>
          <a:p>
            <a:pPr marL="228600" indent="-228600">
              <a:buAutoNum type="arabicPeriod"/>
            </a:pPr>
            <a:r>
              <a:rPr lang="en-US" dirty="0"/>
              <a:t>Yes there is! For more information on that please visit the ACBS Degree Programs website.</a:t>
            </a:r>
          </a:p>
        </p:txBody>
      </p:sp>
      <p:sp>
        <p:nvSpPr>
          <p:cNvPr id="4" name="Slide Number Placeholder 3"/>
          <p:cNvSpPr>
            <a:spLocks noGrp="1"/>
          </p:cNvSpPr>
          <p:nvPr>
            <p:ph type="sldNum" sz="quarter" idx="5"/>
          </p:nvPr>
        </p:nvSpPr>
        <p:spPr/>
        <p:txBody>
          <a:bodyPr/>
          <a:lstStyle/>
          <a:p>
            <a:fld id="{504F53B4-0772-43E6-A92C-301964DBC476}" type="slidenum">
              <a:rPr lang="en-US" smtClean="0"/>
              <a:t>10</a:t>
            </a:fld>
            <a:endParaRPr lang="en-US"/>
          </a:p>
        </p:txBody>
      </p:sp>
    </p:spTree>
    <p:extLst>
      <p:ext uri="{BB962C8B-B14F-4D97-AF65-F5344CB8AC3E}">
        <p14:creationId xmlns:p14="http://schemas.microsoft.com/office/powerpoint/2010/main" val="245448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D18B6-2282-4BD1-ABD0-09F6841AB1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AFD001-53BE-438C-A0F5-4F7AB904F1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D557AC-4E6B-471A-B0D0-60DE4DEACDB2}"/>
              </a:ext>
            </a:extLst>
          </p:cNvPr>
          <p:cNvSpPr>
            <a:spLocks noGrp="1"/>
          </p:cNvSpPr>
          <p:nvPr>
            <p:ph type="dt" sz="half" idx="10"/>
          </p:nvPr>
        </p:nvSpPr>
        <p:spPr/>
        <p:txBody>
          <a:bodyPr/>
          <a:lstStyle/>
          <a:p>
            <a:fld id="{E9676C99-38AB-4A34-BF17-B5F4FF57A343}" type="datetimeFigureOut">
              <a:rPr lang="en-US" smtClean="0"/>
              <a:t>3/25/2019</a:t>
            </a:fld>
            <a:endParaRPr lang="en-US"/>
          </a:p>
        </p:txBody>
      </p:sp>
      <p:sp>
        <p:nvSpPr>
          <p:cNvPr id="5" name="Footer Placeholder 4">
            <a:extLst>
              <a:ext uri="{FF2B5EF4-FFF2-40B4-BE49-F238E27FC236}">
                <a16:creationId xmlns:a16="http://schemas.microsoft.com/office/drawing/2014/main" id="{138DD78C-2285-45DA-AB60-798A7BFB87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47A21-474F-48C9-93D0-EDBCDB31519B}"/>
              </a:ext>
            </a:extLst>
          </p:cNvPr>
          <p:cNvSpPr>
            <a:spLocks noGrp="1"/>
          </p:cNvSpPr>
          <p:nvPr>
            <p:ph type="sldNum" sz="quarter" idx="12"/>
          </p:nvPr>
        </p:nvSpPr>
        <p:spPr/>
        <p:txBody>
          <a:bodyPr/>
          <a:lstStyle/>
          <a:p>
            <a:fld id="{B259BBD9-D4AC-4A62-BA60-16F8AE583010}" type="slidenum">
              <a:rPr lang="en-US" smtClean="0"/>
              <a:t>‹#›</a:t>
            </a:fld>
            <a:endParaRPr lang="en-US"/>
          </a:p>
        </p:txBody>
      </p:sp>
    </p:spTree>
    <p:extLst>
      <p:ext uri="{BB962C8B-B14F-4D97-AF65-F5344CB8AC3E}">
        <p14:creationId xmlns:p14="http://schemas.microsoft.com/office/powerpoint/2010/main" val="3204573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49B0F-482F-42E7-A546-46509E6537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926D08-00A1-4973-A182-846F6BFE092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7E9534-6AE2-4B9E-AC7A-3AC7716AA49C}"/>
              </a:ext>
            </a:extLst>
          </p:cNvPr>
          <p:cNvSpPr>
            <a:spLocks noGrp="1"/>
          </p:cNvSpPr>
          <p:nvPr>
            <p:ph type="dt" sz="half" idx="10"/>
          </p:nvPr>
        </p:nvSpPr>
        <p:spPr/>
        <p:txBody>
          <a:bodyPr/>
          <a:lstStyle/>
          <a:p>
            <a:fld id="{E9676C99-38AB-4A34-BF17-B5F4FF57A343}" type="datetimeFigureOut">
              <a:rPr lang="en-US" smtClean="0"/>
              <a:t>3/25/2019</a:t>
            </a:fld>
            <a:endParaRPr lang="en-US"/>
          </a:p>
        </p:txBody>
      </p:sp>
      <p:sp>
        <p:nvSpPr>
          <p:cNvPr id="5" name="Footer Placeholder 4">
            <a:extLst>
              <a:ext uri="{FF2B5EF4-FFF2-40B4-BE49-F238E27FC236}">
                <a16:creationId xmlns:a16="http://schemas.microsoft.com/office/drawing/2014/main" id="{8E197AC8-F460-4636-B9D6-251C1FA6DF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F44183-4219-41B6-80EF-20A474A4E6B9}"/>
              </a:ext>
            </a:extLst>
          </p:cNvPr>
          <p:cNvSpPr>
            <a:spLocks noGrp="1"/>
          </p:cNvSpPr>
          <p:nvPr>
            <p:ph type="sldNum" sz="quarter" idx="12"/>
          </p:nvPr>
        </p:nvSpPr>
        <p:spPr/>
        <p:txBody>
          <a:bodyPr/>
          <a:lstStyle/>
          <a:p>
            <a:fld id="{B259BBD9-D4AC-4A62-BA60-16F8AE583010}" type="slidenum">
              <a:rPr lang="en-US" smtClean="0"/>
              <a:t>‹#›</a:t>
            </a:fld>
            <a:endParaRPr lang="en-US"/>
          </a:p>
        </p:txBody>
      </p:sp>
    </p:spTree>
    <p:extLst>
      <p:ext uri="{BB962C8B-B14F-4D97-AF65-F5344CB8AC3E}">
        <p14:creationId xmlns:p14="http://schemas.microsoft.com/office/powerpoint/2010/main" val="1218928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1D4F57-FE2A-433A-AE2F-D24023F985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FA80A21-5821-4034-B98D-208DEA72D46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A21FD8-7937-4528-A4E8-BF541189F5BA}"/>
              </a:ext>
            </a:extLst>
          </p:cNvPr>
          <p:cNvSpPr>
            <a:spLocks noGrp="1"/>
          </p:cNvSpPr>
          <p:nvPr>
            <p:ph type="dt" sz="half" idx="10"/>
          </p:nvPr>
        </p:nvSpPr>
        <p:spPr/>
        <p:txBody>
          <a:bodyPr/>
          <a:lstStyle/>
          <a:p>
            <a:fld id="{E9676C99-38AB-4A34-BF17-B5F4FF57A343}" type="datetimeFigureOut">
              <a:rPr lang="en-US" smtClean="0"/>
              <a:t>3/25/2019</a:t>
            </a:fld>
            <a:endParaRPr lang="en-US"/>
          </a:p>
        </p:txBody>
      </p:sp>
      <p:sp>
        <p:nvSpPr>
          <p:cNvPr id="5" name="Footer Placeholder 4">
            <a:extLst>
              <a:ext uri="{FF2B5EF4-FFF2-40B4-BE49-F238E27FC236}">
                <a16:creationId xmlns:a16="http://schemas.microsoft.com/office/drawing/2014/main" id="{0B29A4F6-2DE2-4512-98E3-598778BD0D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D8B3BB-987C-4458-9E49-D5D2B70F5937}"/>
              </a:ext>
            </a:extLst>
          </p:cNvPr>
          <p:cNvSpPr>
            <a:spLocks noGrp="1"/>
          </p:cNvSpPr>
          <p:nvPr>
            <p:ph type="sldNum" sz="quarter" idx="12"/>
          </p:nvPr>
        </p:nvSpPr>
        <p:spPr/>
        <p:txBody>
          <a:bodyPr/>
          <a:lstStyle/>
          <a:p>
            <a:fld id="{B259BBD9-D4AC-4A62-BA60-16F8AE583010}" type="slidenum">
              <a:rPr lang="en-US" smtClean="0"/>
              <a:t>‹#›</a:t>
            </a:fld>
            <a:endParaRPr lang="en-US"/>
          </a:p>
        </p:txBody>
      </p:sp>
    </p:spTree>
    <p:extLst>
      <p:ext uri="{BB962C8B-B14F-4D97-AF65-F5344CB8AC3E}">
        <p14:creationId xmlns:p14="http://schemas.microsoft.com/office/powerpoint/2010/main" val="3548026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77383-2357-40A1-91BF-93E0719966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25C197-3F3E-47BC-89E0-3AC49E8B0C4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58BC40-D8FA-4CAE-9CFB-8D50C59DABE1}"/>
              </a:ext>
            </a:extLst>
          </p:cNvPr>
          <p:cNvSpPr>
            <a:spLocks noGrp="1"/>
          </p:cNvSpPr>
          <p:nvPr>
            <p:ph type="dt" sz="half" idx="10"/>
          </p:nvPr>
        </p:nvSpPr>
        <p:spPr/>
        <p:txBody>
          <a:bodyPr/>
          <a:lstStyle/>
          <a:p>
            <a:fld id="{E9676C99-38AB-4A34-BF17-B5F4FF57A343}" type="datetimeFigureOut">
              <a:rPr lang="en-US" smtClean="0"/>
              <a:t>3/25/2019</a:t>
            </a:fld>
            <a:endParaRPr lang="en-US"/>
          </a:p>
        </p:txBody>
      </p:sp>
      <p:sp>
        <p:nvSpPr>
          <p:cNvPr id="5" name="Footer Placeholder 4">
            <a:extLst>
              <a:ext uri="{FF2B5EF4-FFF2-40B4-BE49-F238E27FC236}">
                <a16:creationId xmlns:a16="http://schemas.microsoft.com/office/drawing/2014/main" id="{4A15D59B-C190-416C-BD11-D5D540BCA3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5C78BB-DB46-438E-8915-16605D6BBD65}"/>
              </a:ext>
            </a:extLst>
          </p:cNvPr>
          <p:cNvSpPr>
            <a:spLocks noGrp="1"/>
          </p:cNvSpPr>
          <p:nvPr>
            <p:ph type="sldNum" sz="quarter" idx="12"/>
          </p:nvPr>
        </p:nvSpPr>
        <p:spPr/>
        <p:txBody>
          <a:bodyPr/>
          <a:lstStyle/>
          <a:p>
            <a:fld id="{B259BBD9-D4AC-4A62-BA60-16F8AE583010}" type="slidenum">
              <a:rPr lang="en-US" smtClean="0"/>
              <a:t>‹#›</a:t>
            </a:fld>
            <a:endParaRPr lang="en-US"/>
          </a:p>
        </p:txBody>
      </p:sp>
    </p:spTree>
    <p:extLst>
      <p:ext uri="{BB962C8B-B14F-4D97-AF65-F5344CB8AC3E}">
        <p14:creationId xmlns:p14="http://schemas.microsoft.com/office/powerpoint/2010/main" val="3344162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7AA22-B90D-4664-A2FD-11840F481D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12205E-6F62-4C3C-8DA5-FD3AC2F7D0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4816347-9AAF-438A-97E2-9FA4D9FBB199}"/>
              </a:ext>
            </a:extLst>
          </p:cNvPr>
          <p:cNvSpPr>
            <a:spLocks noGrp="1"/>
          </p:cNvSpPr>
          <p:nvPr>
            <p:ph type="dt" sz="half" idx="10"/>
          </p:nvPr>
        </p:nvSpPr>
        <p:spPr/>
        <p:txBody>
          <a:bodyPr/>
          <a:lstStyle/>
          <a:p>
            <a:fld id="{E9676C99-38AB-4A34-BF17-B5F4FF57A343}" type="datetimeFigureOut">
              <a:rPr lang="en-US" smtClean="0"/>
              <a:t>3/25/2019</a:t>
            </a:fld>
            <a:endParaRPr lang="en-US"/>
          </a:p>
        </p:txBody>
      </p:sp>
      <p:sp>
        <p:nvSpPr>
          <p:cNvPr id="5" name="Footer Placeholder 4">
            <a:extLst>
              <a:ext uri="{FF2B5EF4-FFF2-40B4-BE49-F238E27FC236}">
                <a16:creationId xmlns:a16="http://schemas.microsoft.com/office/drawing/2014/main" id="{D557522C-7C29-40C3-BB1A-E158D78404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222509-83C9-4C7D-8A03-64D3B7EA3A31}"/>
              </a:ext>
            </a:extLst>
          </p:cNvPr>
          <p:cNvSpPr>
            <a:spLocks noGrp="1"/>
          </p:cNvSpPr>
          <p:nvPr>
            <p:ph type="sldNum" sz="quarter" idx="12"/>
          </p:nvPr>
        </p:nvSpPr>
        <p:spPr/>
        <p:txBody>
          <a:bodyPr/>
          <a:lstStyle/>
          <a:p>
            <a:fld id="{B259BBD9-D4AC-4A62-BA60-16F8AE583010}" type="slidenum">
              <a:rPr lang="en-US" smtClean="0"/>
              <a:t>‹#›</a:t>
            </a:fld>
            <a:endParaRPr lang="en-US"/>
          </a:p>
        </p:txBody>
      </p:sp>
    </p:spTree>
    <p:extLst>
      <p:ext uri="{BB962C8B-B14F-4D97-AF65-F5344CB8AC3E}">
        <p14:creationId xmlns:p14="http://schemas.microsoft.com/office/powerpoint/2010/main" val="2219991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E5C09-4F9C-4728-913A-DBB138821C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58BAAE-6756-4A92-B8AE-D5043DCEB8F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2873A8-0B90-45BF-9B6D-52852E4272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917DFD-C830-4BC3-9558-5102EB0F335D}"/>
              </a:ext>
            </a:extLst>
          </p:cNvPr>
          <p:cNvSpPr>
            <a:spLocks noGrp="1"/>
          </p:cNvSpPr>
          <p:nvPr>
            <p:ph type="dt" sz="half" idx="10"/>
          </p:nvPr>
        </p:nvSpPr>
        <p:spPr/>
        <p:txBody>
          <a:bodyPr/>
          <a:lstStyle/>
          <a:p>
            <a:fld id="{E9676C99-38AB-4A34-BF17-B5F4FF57A343}" type="datetimeFigureOut">
              <a:rPr lang="en-US" smtClean="0"/>
              <a:t>3/25/2019</a:t>
            </a:fld>
            <a:endParaRPr lang="en-US"/>
          </a:p>
        </p:txBody>
      </p:sp>
      <p:sp>
        <p:nvSpPr>
          <p:cNvPr id="6" name="Footer Placeholder 5">
            <a:extLst>
              <a:ext uri="{FF2B5EF4-FFF2-40B4-BE49-F238E27FC236}">
                <a16:creationId xmlns:a16="http://schemas.microsoft.com/office/drawing/2014/main" id="{879FAF27-398E-4B99-A28A-DC0FC1F6D1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585466-3B4B-40E7-9363-0B666C50B9C0}"/>
              </a:ext>
            </a:extLst>
          </p:cNvPr>
          <p:cNvSpPr>
            <a:spLocks noGrp="1"/>
          </p:cNvSpPr>
          <p:nvPr>
            <p:ph type="sldNum" sz="quarter" idx="12"/>
          </p:nvPr>
        </p:nvSpPr>
        <p:spPr/>
        <p:txBody>
          <a:bodyPr/>
          <a:lstStyle/>
          <a:p>
            <a:fld id="{B259BBD9-D4AC-4A62-BA60-16F8AE583010}" type="slidenum">
              <a:rPr lang="en-US" smtClean="0"/>
              <a:t>‹#›</a:t>
            </a:fld>
            <a:endParaRPr lang="en-US"/>
          </a:p>
        </p:txBody>
      </p:sp>
    </p:spTree>
    <p:extLst>
      <p:ext uri="{BB962C8B-B14F-4D97-AF65-F5344CB8AC3E}">
        <p14:creationId xmlns:p14="http://schemas.microsoft.com/office/powerpoint/2010/main" val="3807284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179CE-259B-4D18-9502-7B31DA00965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AE6F88-FA64-4D8D-A8D5-9FACE459C0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84EDD9F-06D9-4090-B9C1-2A813F0A329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FEF6DD-48D8-4DE0-921D-E1FD7559B8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AAAD8C1-BCBF-4A85-AA33-94AD6BF0E51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9EE7BB-7162-4B48-A9E0-C98F3E1B014C}"/>
              </a:ext>
            </a:extLst>
          </p:cNvPr>
          <p:cNvSpPr>
            <a:spLocks noGrp="1"/>
          </p:cNvSpPr>
          <p:nvPr>
            <p:ph type="dt" sz="half" idx="10"/>
          </p:nvPr>
        </p:nvSpPr>
        <p:spPr/>
        <p:txBody>
          <a:bodyPr/>
          <a:lstStyle/>
          <a:p>
            <a:fld id="{E9676C99-38AB-4A34-BF17-B5F4FF57A343}" type="datetimeFigureOut">
              <a:rPr lang="en-US" smtClean="0"/>
              <a:t>3/25/2019</a:t>
            </a:fld>
            <a:endParaRPr lang="en-US"/>
          </a:p>
        </p:txBody>
      </p:sp>
      <p:sp>
        <p:nvSpPr>
          <p:cNvPr id="8" name="Footer Placeholder 7">
            <a:extLst>
              <a:ext uri="{FF2B5EF4-FFF2-40B4-BE49-F238E27FC236}">
                <a16:creationId xmlns:a16="http://schemas.microsoft.com/office/drawing/2014/main" id="{A8F3EC69-3CC0-4D3F-9C02-66C73DCC0B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745F62-AC67-4D98-A803-BB907B0837DE}"/>
              </a:ext>
            </a:extLst>
          </p:cNvPr>
          <p:cNvSpPr>
            <a:spLocks noGrp="1"/>
          </p:cNvSpPr>
          <p:nvPr>
            <p:ph type="sldNum" sz="quarter" idx="12"/>
          </p:nvPr>
        </p:nvSpPr>
        <p:spPr/>
        <p:txBody>
          <a:bodyPr/>
          <a:lstStyle/>
          <a:p>
            <a:fld id="{B259BBD9-D4AC-4A62-BA60-16F8AE583010}" type="slidenum">
              <a:rPr lang="en-US" smtClean="0"/>
              <a:t>‹#›</a:t>
            </a:fld>
            <a:endParaRPr lang="en-US"/>
          </a:p>
        </p:txBody>
      </p:sp>
    </p:spTree>
    <p:extLst>
      <p:ext uri="{BB962C8B-B14F-4D97-AF65-F5344CB8AC3E}">
        <p14:creationId xmlns:p14="http://schemas.microsoft.com/office/powerpoint/2010/main" val="313217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16886-BF79-408A-8958-76E6DEAA95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F814B0-1495-4778-AC8A-63982800C050}"/>
              </a:ext>
            </a:extLst>
          </p:cNvPr>
          <p:cNvSpPr>
            <a:spLocks noGrp="1"/>
          </p:cNvSpPr>
          <p:nvPr>
            <p:ph type="dt" sz="half" idx="10"/>
          </p:nvPr>
        </p:nvSpPr>
        <p:spPr/>
        <p:txBody>
          <a:bodyPr/>
          <a:lstStyle/>
          <a:p>
            <a:fld id="{E9676C99-38AB-4A34-BF17-B5F4FF57A343}" type="datetimeFigureOut">
              <a:rPr lang="en-US" smtClean="0"/>
              <a:t>3/25/2019</a:t>
            </a:fld>
            <a:endParaRPr lang="en-US"/>
          </a:p>
        </p:txBody>
      </p:sp>
      <p:sp>
        <p:nvSpPr>
          <p:cNvPr id="4" name="Footer Placeholder 3">
            <a:extLst>
              <a:ext uri="{FF2B5EF4-FFF2-40B4-BE49-F238E27FC236}">
                <a16:creationId xmlns:a16="http://schemas.microsoft.com/office/drawing/2014/main" id="{0078C341-2658-45DD-B456-9EFD7E2065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97381F-122B-498C-A61E-DFBA873F5D8C}"/>
              </a:ext>
            </a:extLst>
          </p:cNvPr>
          <p:cNvSpPr>
            <a:spLocks noGrp="1"/>
          </p:cNvSpPr>
          <p:nvPr>
            <p:ph type="sldNum" sz="quarter" idx="12"/>
          </p:nvPr>
        </p:nvSpPr>
        <p:spPr/>
        <p:txBody>
          <a:bodyPr/>
          <a:lstStyle/>
          <a:p>
            <a:fld id="{B259BBD9-D4AC-4A62-BA60-16F8AE583010}" type="slidenum">
              <a:rPr lang="en-US" smtClean="0"/>
              <a:t>‹#›</a:t>
            </a:fld>
            <a:endParaRPr lang="en-US"/>
          </a:p>
        </p:txBody>
      </p:sp>
    </p:spTree>
    <p:extLst>
      <p:ext uri="{BB962C8B-B14F-4D97-AF65-F5344CB8AC3E}">
        <p14:creationId xmlns:p14="http://schemas.microsoft.com/office/powerpoint/2010/main" val="3917208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04639C-488E-4B36-BE73-2B1511F789D2}"/>
              </a:ext>
            </a:extLst>
          </p:cNvPr>
          <p:cNvSpPr>
            <a:spLocks noGrp="1"/>
          </p:cNvSpPr>
          <p:nvPr>
            <p:ph type="dt" sz="half" idx="10"/>
          </p:nvPr>
        </p:nvSpPr>
        <p:spPr/>
        <p:txBody>
          <a:bodyPr/>
          <a:lstStyle/>
          <a:p>
            <a:fld id="{E9676C99-38AB-4A34-BF17-B5F4FF57A343}" type="datetimeFigureOut">
              <a:rPr lang="en-US" smtClean="0"/>
              <a:t>3/25/2019</a:t>
            </a:fld>
            <a:endParaRPr lang="en-US"/>
          </a:p>
        </p:txBody>
      </p:sp>
      <p:sp>
        <p:nvSpPr>
          <p:cNvPr id="3" name="Footer Placeholder 2">
            <a:extLst>
              <a:ext uri="{FF2B5EF4-FFF2-40B4-BE49-F238E27FC236}">
                <a16:creationId xmlns:a16="http://schemas.microsoft.com/office/drawing/2014/main" id="{5BCC0F00-88A5-4B91-BD4F-9B7F120BE6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733866-F959-431D-8536-C4AE403CD31F}"/>
              </a:ext>
            </a:extLst>
          </p:cNvPr>
          <p:cNvSpPr>
            <a:spLocks noGrp="1"/>
          </p:cNvSpPr>
          <p:nvPr>
            <p:ph type="sldNum" sz="quarter" idx="12"/>
          </p:nvPr>
        </p:nvSpPr>
        <p:spPr/>
        <p:txBody>
          <a:bodyPr/>
          <a:lstStyle/>
          <a:p>
            <a:fld id="{B259BBD9-D4AC-4A62-BA60-16F8AE583010}" type="slidenum">
              <a:rPr lang="en-US" smtClean="0"/>
              <a:t>‹#›</a:t>
            </a:fld>
            <a:endParaRPr lang="en-US"/>
          </a:p>
        </p:txBody>
      </p:sp>
    </p:spTree>
    <p:extLst>
      <p:ext uri="{BB962C8B-B14F-4D97-AF65-F5344CB8AC3E}">
        <p14:creationId xmlns:p14="http://schemas.microsoft.com/office/powerpoint/2010/main" val="1393811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E7EB7-5E21-4732-9AD2-344E560F52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821AC4-CD14-401B-9B1E-8C809814C7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135492-7149-4312-B8AE-1AB57684A9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1AB812E-35A9-4A66-AB5B-342A851C679C}"/>
              </a:ext>
            </a:extLst>
          </p:cNvPr>
          <p:cNvSpPr>
            <a:spLocks noGrp="1"/>
          </p:cNvSpPr>
          <p:nvPr>
            <p:ph type="dt" sz="half" idx="10"/>
          </p:nvPr>
        </p:nvSpPr>
        <p:spPr/>
        <p:txBody>
          <a:bodyPr/>
          <a:lstStyle/>
          <a:p>
            <a:fld id="{E9676C99-38AB-4A34-BF17-B5F4FF57A343}" type="datetimeFigureOut">
              <a:rPr lang="en-US" smtClean="0"/>
              <a:t>3/25/2019</a:t>
            </a:fld>
            <a:endParaRPr lang="en-US"/>
          </a:p>
        </p:txBody>
      </p:sp>
      <p:sp>
        <p:nvSpPr>
          <p:cNvPr id="6" name="Footer Placeholder 5">
            <a:extLst>
              <a:ext uri="{FF2B5EF4-FFF2-40B4-BE49-F238E27FC236}">
                <a16:creationId xmlns:a16="http://schemas.microsoft.com/office/drawing/2014/main" id="{289DFC73-6492-450C-AB1B-5EE1BC169E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B46789-9B6B-40B0-99D4-6844A278FD02}"/>
              </a:ext>
            </a:extLst>
          </p:cNvPr>
          <p:cNvSpPr>
            <a:spLocks noGrp="1"/>
          </p:cNvSpPr>
          <p:nvPr>
            <p:ph type="sldNum" sz="quarter" idx="12"/>
          </p:nvPr>
        </p:nvSpPr>
        <p:spPr/>
        <p:txBody>
          <a:bodyPr/>
          <a:lstStyle/>
          <a:p>
            <a:fld id="{B259BBD9-D4AC-4A62-BA60-16F8AE583010}" type="slidenum">
              <a:rPr lang="en-US" smtClean="0"/>
              <a:t>‹#›</a:t>
            </a:fld>
            <a:endParaRPr lang="en-US"/>
          </a:p>
        </p:txBody>
      </p:sp>
    </p:spTree>
    <p:extLst>
      <p:ext uri="{BB962C8B-B14F-4D97-AF65-F5344CB8AC3E}">
        <p14:creationId xmlns:p14="http://schemas.microsoft.com/office/powerpoint/2010/main" val="1710966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57C4C-00A3-4AC7-9CD2-C880FA907D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0AC090-6565-4638-B25B-7F84FFABD4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5D1981-1B86-4228-83F1-6E4BAD3B44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40FFDAB-0D57-494F-9998-E6BB8D308059}"/>
              </a:ext>
            </a:extLst>
          </p:cNvPr>
          <p:cNvSpPr>
            <a:spLocks noGrp="1"/>
          </p:cNvSpPr>
          <p:nvPr>
            <p:ph type="dt" sz="half" idx="10"/>
          </p:nvPr>
        </p:nvSpPr>
        <p:spPr/>
        <p:txBody>
          <a:bodyPr/>
          <a:lstStyle/>
          <a:p>
            <a:fld id="{E9676C99-38AB-4A34-BF17-B5F4FF57A343}" type="datetimeFigureOut">
              <a:rPr lang="en-US" smtClean="0"/>
              <a:t>3/25/2019</a:t>
            </a:fld>
            <a:endParaRPr lang="en-US"/>
          </a:p>
        </p:txBody>
      </p:sp>
      <p:sp>
        <p:nvSpPr>
          <p:cNvPr id="6" name="Footer Placeholder 5">
            <a:extLst>
              <a:ext uri="{FF2B5EF4-FFF2-40B4-BE49-F238E27FC236}">
                <a16:creationId xmlns:a16="http://schemas.microsoft.com/office/drawing/2014/main" id="{0F1D43D9-9C47-4BED-904F-DB90B1F57F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88DA70-80BE-41E6-A502-E86F2E62B983}"/>
              </a:ext>
            </a:extLst>
          </p:cNvPr>
          <p:cNvSpPr>
            <a:spLocks noGrp="1"/>
          </p:cNvSpPr>
          <p:nvPr>
            <p:ph type="sldNum" sz="quarter" idx="12"/>
          </p:nvPr>
        </p:nvSpPr>
        <p:spPr/>
        <p:txBody>
          <a:bodyPr/>
          <a:lstStyle/>
          <a:p>
            <a:fld id="{B259BBD9-D4AC-4A62-BA60-16F8AE583010}" type="slidenum">
              <a:rPr lang="en-US" smtClean="0"/>
              <a:t>‹#›</a:t>
            </a:fld>
            <a:endParaRPr lang="en-US"/>
          </a:p>
        </p:txBody>
      </p:sp>
    </p:spTree>
    <p:extLst>
      <p:ext uri="{BB962C8B-B14F-4D97-AF65-F5344CB8AC3E}">
        <p14:creationId xmlns:p14="http://schemas.microsoft.com/office/powerpoint/2010/main" val="375414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30E14C-67DA-4C98-9CC8-1428194DB1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317FF6-E51D-4AF9-8606-52CE7BCAB2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F7AD2F-E287-4124-959A-624E453572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676C99-38AB-4A34-BF17-B5F4FF57A343}" type="datetimeFigureOut">
              <a:rPr lang="en-US" smtClean="0"/>
              <a:t>3/25/2019</a:t>
            </a:fld>
            <a:endParaRPr lang="en-US"/>
          </a:p>
        </p:txBody>
      </p:sp>
      <p:sp>
        <p:nvSpPr>
          <p:cNvPr id="5" name="Footer Placeholder 4">
            <a:extLst>
              <a:ext uri="{FF2B5EF4-FFF2-40B4-BE49-F238E27FC236}">
                <a16:creationId xmlns:a16="http://schemas.microsoft.com/office/drawing/2014/main" id="{8B9D2963-9338-4FB3-B273-794D215F09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53EC23C-60AA-4815-BAC1-FD8391F89C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59BBD9-D4AC-4A62-BA60-16F8AE583010}" type="slidenum">
              <a:rPr lang="en-US" smtClean="0"/>
              <a:t>‹#›</a:t>
            </a:fld>
            <a:endParaRPr lang="en-US"/>
          </a:p>
        </p:txBody>
      </p:sp>
    </p:spTree>
    <p:extLst>
      <p:ext uri="{BB962C8B-B14F-4D97-AF65-F5344CB8AC3E}">
        <p14:creationId xmlns:p14="http://schemas.microsoft.com/office/powerpoint/2010/main" val="1208133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audio" Target="../media/media14.m4a"/><Relationship Id="rId13" Type="http://schemas.openxmlformats.org/officeDocument/2006/relationships/slideLayout" Target="../slideLayouts/slideLayout2.xml"/><Relationship Id="rId3" Type="http://schemas.microsoft.com/office/2007/relationships/media" Target="../media/media12.m4a"/><Relationship Id="rId7" Type="http://schemas.microsoft.com/office/2007/relationships/media" Target="../media/media14.m4a"/><Relationship Id="rId12" Type="http://schemas.openxmlformats.org/officeDocument/2006/relationships/audio" Target="../media/media16.m4a"/><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audio" Target="../media/media13.m4a"/><Relationship Id="rId11" Type="http://schemas.microsoft.com/office/2007/relationships/media" Target="../media/media16.m4a"/><Relationship Id="rId5" Type="http://schemas.microsoft.com/office/2007/relationships/media" Target="../media/media13.m4a"/><Relationship Id="rId15" Type="http://schemas.openxmlformats.org/officeDocument/2006/relationships/image" Target="../media/image3.png"/><Relationship Id="rId10" Type="http://schemas.openxmlformats.org/officeDocument/2006/relationships/audio" Target="../media/media15.m4a"/><Relationship Id="rId4" Type="http://schemas.openxmlformats.org/officeDocument/2006/relationships/audio" Target="../media/media12.m4a"/><Relationship Id="rId9" Type="http://schemas.microsoft.com/office/2007/relationships/media" Target="../media/media15.m4a"/><Relationship Id="rId1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Data" Target="../diagrams/data1.xml"/><Relationship Id="rId11" Type="http://schemas.openxmlformats.org/officeDocument/2006/relationships/image" Target="../media/image3.png"/><Relationship Id="rId5" Type="http://schemas.openxmlformats.org/officeDocument/2006/relationships/image" Target="../media/image4.png"/><Relationship Id="rId10" Type="http://schemas.microsoft.com/office/2007/relationships/diagramDrawing" Target="../diagrams/drawing1.xml"/><Relationship Id="rId4" Type="http://schemas.openxmlformats.org/officeDocument/2006/relationships/notesSlide" Target="../notesSlides/notesSlide2.xml"/><Relationship Id="rId9" Type="http://schemas.openxmlformats.org/officeDocument/2006/relationships/diagramColors" Target="../diagrams/colors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6.m4a"/><Relationship Id="rId7" Type="http://schemas.openxmlformats.org/officeDocument/2006/relationships/image" Target="../media/image1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png"/><Relationship Id="rId5" Type="http://schemas.openxmlformats.org/officeDocument/2006/relationships/slideLayout" Target="../slideLayouts/slideLayout2.xml"/><Relationship Id="rId4" Type="http://schemas.openxmlformats.org/officeDocument/2006/relationships/audio" Target="../media/media6.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72F778E-8525-4E46-8717-2E9F749EACA3}"/>
              </a:ext>
            </a:extLst>
          </p:cNvPr>
          <p:cNvSpPr>
            <a:spLocks noGrp="1"/>
          </p:cNvSpPr>
          <p:nvPr>
            <p:ph type="ctrTitle"/>
          </p:nvPr>
        </p:nvSpPr>
        <p:spPr>
          <a:xfrm>
            <a:off x="2629637" y="2177598"/>
            <a:ext cx="6932726" cy="2185945"/>
          </a:xfrm>
        </p:spPr>
        <p:txBody>
          <a:bodyPr>
            <a:normAutofit/>
          </a:bodyPr>
          <a:lstStyle/>
          <a:p>
            <a:r>
              <a:rPr lang="en-US" dirty="0">
                <a:solidFill>
                  <a:srgbClr val="FFFFFF"/>
                </a:solidFill>
                <a:latin typeface="Bell MT" panose="02020503060305020303" pitchFamily="18" charset="0"/>
              </a:rPr>
              <a:t>Hello Future Wildcat! </a:t>
            </a:r>
          </a:p>
        </p:txBody>
      </p:sp>
      <p:pic>
        <p:nvPicPr>
          <p:cNvPr id="1032" name="Picture 8" descr="Image result for u of a A">
            <a:extLst>
              <a:ext uri="{FF2B5EF4-FFF2-40B4-BE49-F238E27FC236}">
                <a16:creationId xmlns:a16="http://schemas.microsoft.com/office/drawing/2014/main" id="{A99DE3B8-94B4-4AC5-BDA7-5F1439AAEFCF}"/>
              </a:ext>
            </a:extLst>
          </p:cNvPr>
          <p:cNvPicPr>
            <a:picLocks noChangeAspect="1" noChangeArrowheads="1"/>
          </p:cNvPicPr>
          <p:nvPr/>
        </p:nvPicPr>
        <p:blipFill>
          <a:blip r:embed="rId6">
            <a:alphaModFix amt="8000"/>
            <a:extLst>
              <a:ext uri="{28A0092B-C50C-407E-A947-70E740481C1C}">
                <a14:useLocalDpi xmlns:a14="http://schemas.microsoft.com/office/drawing/2010/main" val="0"/>
              </a:ext>
            </a:extLst>
          </a:blip>
          <a:srcRect/>
          <a:stretch>
            <a:fillRect/>
          </a:stretch>
        </p:blipFill>
        <p:spPr bwMode="auto">
          <a:xfrm>
            <a:off x="4298376" y="1693567"/>
            <a:ext cx="3595248" cy="3322009"/>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74D13C4F-F549-493A-BBBD-EE696C8500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27061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A70AE-FD6D-401B-88DA-046609F01C6D}"/>
              </a:ext>
            </a:extLst>
          </p:cNvPr>
          <p:cNvSpPr>
            <a:spLocks noGrp="1"/>
          </p:cNvSpPr>
          <p:nvPr>
            <p:ph type="title"/>
          </p:nvPr>
        </p:nvSpPr>
        <p:spPr/>
        <p:txBody>
          <a:bodyPr/>
          <a:lstStyle/>
          <a:p>
            <a:r>
              <a:rPr lang="en-US" dirty="0"/>
              <a:t>FAQ </a:t>
            </a:r>
          </a:p>
        </p:txBody>
      </p:sp>
      <p:sp>
        <p:nvSpPr>
          <p:cNvPr id="3" name="Content Placeholder 2">
            <a:extLst>
              <a:ext uri="{FF2B5EF4-FFF2-40B4-BE49-F238E27FC236}">
                <a16:creationId xmlns:a16="http://schemas.microsoft.com/office/drawing/2014/main" id="{1B008939-76F4-49D3-9AAE-8631EA838FB6}"/>
              </a:ext>
            </a:extLst>
          </p:cNvPr>
          <p:cNvSpPr>
            <a:spLocks noGrp="1"/>
          </p:cNvSpPr>
          <p:nvPr>
            <p:ph idx="1"/>
          </p:nvPr>
        </p:nvSpPr>
        <p:spPr/>
        <p:txBody>
          <a:bodyPr/>
          <a:lstStyle/>
          <a:p>
            <a:r>
              <a:rPr lang="en-US" dirty="0"/>
              <a:t>I want to be a Vet. What’s the difference between Animal Science and Veterinary Science?</a:t>
            </a:r>
          </a:p>
          <a:p>
            <a:r>
              <a:rPr lang="en-US" dirty="0"/>
              <a:t>I’m not sure what I want to do, but I love animals. Which emphasis should I choose?</a:t>
            </a:r>
          </a:p>
          <a:p>
            <a:r>
              <a:rPr lang="en-US" dirty="0"/>
              <a:t>Am I allowed to switch my emphasis if I want to change it?</a:t>
            </a:r>
          </a:p>
          <a:p>
            <a:r>
              <a:rPr lang="en-US" dirty="0"/>
              <a:t>I’m interested in Race Track Industry, who do I contact?</a:t>
            </a:r>
          </a:p>
          <a:p>
            <a:r>
              <a:rPr lang="en-US" dirty="0"/>
              <a:t>Is there a minor offered?</a:t>
            </a:r>
          </a:p>
          <a:p>
            <a:endParaRPr lang="en-US" dirty="0"/>
          </a:p>
          <a:p>
            <a:endParaRPr lang="en-US" dirty="0"/>
          </a:p>
        </p:txBody>
      </p:sp>
      <p:pic>
        <p:nvPicPr>
          <p:cNvPr id="4" name="Recorded Sound">
            <a:hlinkClick r:id="" action="ppaction://media"/>
            <a:extLst>
              <a:ext uri="{FF2B5EF4-FFF2-40B4-BE49-F238E27FC236}">
                <a16:creationId xmlns:a16="http://schemas.microsoft.com/office/drawing/2014/main" id="{ED980EFE-E2C0-430B-90E2-3DE56773454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235200" y="824706"/>
            <a:ext cx="406400" cy="406400"/>
          </a:xfrm>
          <a:prstGeom prst="rect">
            <a:avLst/>
          </a:prstGeom>
        </p:spPr>
      </p:pic>
      <p:pic>
        <p:nvPicPr>
          <p:cNvPr id="5" name="Recorded Sound">
            <a:hlinkClick r:id="" action="ppaction://media"/>
            <a:extLst>
              <a:ext uri="{FF2B5EF4-FFF2-40B4-BE49-F238E27FC236}">
                <a16:creationId xmlns:a16="http://schemas.microsoft.com/office/drawing/2014/main" id="{8447AD84-D677-4C58-8705-827C4E4C22F4}"/>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4127795" y="2268870"/>
            <a:ext cx="406400" cy="406400"/>
          </a:xfrm>
          <a:prstGeom prst="rect">
            <a:avLst/>
          </a:prstGeom>
        </p:spPr>
      </p:pic>
      <p:pic>
        <p:nvPicPr>
          <p:cNvPr id="6" name="Recorded Sound">
            <a:hlinkClick r:id="" action="ppaction://media"/>
            <a:extLst>
              <a:ext uri="{FF2B5EF4-FFF2-40B4-BE49-F238E27FC236}">
                <a16:creationId xmlns:a16="http://schemas.microsoft.com/office/drawing/2014/main" id="{4D6B3D5A-DF46-4AA8-8D6C-48509C91F02C}"/>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5892800" y="3225800"/>
            <a:ext cx="406400" cy="406400"/>
          </a:xfrm>
          <a:prstGeom prst="rect">
            <a:avLst/>
          </a:prstGeom>
        </p:spPr>
      </p:pic>
      <p:pic>
        <p:nvPicPr>
          <p:cNvPr id="7" name="Recorded Sound">
            <a:hlinkClick r:id="" action="ppaction://media"/>
            <a:extLst>
              <a:ext uri="{FF2B5EF4-FFF2-40B4-BE49-F238E27FC236}">
                <a16:creationId xmlns:a16="http://schemas.microsoft.com/office/drawing/2014/main" id="{906EC3D0-25C9-4594-8225-6F520504A72E}"/>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7263384" y="5784596"/>
            <a:ext cx="406400" cy="406400"/>
          </a:xfrm>
          <a:prstGeom prst="rect">
            <a:avLst/>
          </a:prstGeom>
        </p:spPr>
      </p:pic>
      <p:pic>
        <p:nvPicPr>
          <p:cNvPr id="8" name="Recorded Sound">
            <a:hlinkClick r:id="" action="ppaction://media"/>
            <a:extLst>
              <a:ext uri="{FF2B5EF4-FFF2-40B4-BE49-F238E27FC236}">
                <a16:creationId xmlns:a16="http://schemas.microsoft.com/office/drawing/2014/main" id="{9AA116E0-A57F-4ADA-865F-F5EA0614CFBB}"/>
              </a:ext>
            </a:extLst>
          </p:cNvPr>
          <p:cNvPicPr>
            <a:picLocks noChangeAspect="1"/>
          </p:cNvPicPr>
          <p:nvPr>
            <a:audioFile r:link="rId10"/>
            <p:extLst>
              <p:ext uri="{DAA4B4D4-6D71-4841-9C94-3DE7FCFB9230}">
                <p14:media xmlns:p14="http://schemas.microsoft.com/office/powerpoint/2010/main" r:embed="rId9"/>
              </p:ext>
            </p:extLst>
          </p:nvPr>
        </p:nvPicPr>
        <p:blipFill>
          <a:blip r:embed="rId15"/>
          <a:stretch>
            <a:fillRect/>
          </a:stretch>
        </p:blipFill>
        <p:spPr>
          <a:xfrm>
            <a:off x="8581136" y="5973763"/>
            <a:ext cx="406400" cy="406400"/>
          </a:xfrm>
          <a:prstGeom prst="rect">
            <a:avLst/>
          </a:prstGeom>
        </p:spPr>
      </p:pic>
      <p:pic>
        <p:nvPicPr>
          <p:cNvPr id="9" name="Recorded Sound">
            <a:hlinkClick r:id="" action="ppaction://media"/>
            <a:extLst>
              <a:ext uri="{FF2B5EF4-FFF2-40B4-BE49-F238E27FC236}">
                <a16:creationId xmlns:a16="http://schemas.microsoft.com/office/drawing/2014/main" id="{0E9C1D6E-4774-499A-8DF1-A71DF7E10786}"/>
              </a:ext>
            </a:extLst>
          </p:cNvPr>
          <p:cNvPicPr>
            <a:picLocks noChangeAspect="1"/>
          </p:cNvPicPr>
          <p:nvPr>
            <a:audioFile r:link="rId12"/>
            <p:extLst>
              <p:ext uri="{DAA4B4D4-6D71-4841-9C94-3DE7FCFB9230}">
                <p14:media xmlns:p14="http://schemas.microsoft.com/office/powerpoint/2010/main" r:embed="rId11"/>
              </p:ext>
            </p:extLst>
          </p:nvPr>
        </p:nvPicPr>
        <p:blipFill>
          <a:blip r:embed="rId15"/>
          <a:stretch>
            <a:fillRect/>
          </a:stretch>
        </p:blipFill>
        <p:spPr>
          <a:xfrm>
            <a:off x="9586976" y="5905500"/>
            <a:ext cx="406400" cy="406400"/>
          </a:xfrm>
          <a:prstGeom prst="rect">
            <a:avLst/>
          </a:prstGeom>
        </p:spPr>
      </p:pic>
    </p:spTree>
    <p:extLst>
      <p:ext uri="{BB962C8B-B14F-4D97-AF65-F5344CB8AC3E}">
        <p14:creationId xmlns:p14="http://schemas.microsoft.com/office/powerpoint/2010/main" val="326205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9435"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667"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65983" fill="hold"/>
                                        <p:tgtEl>
                                          <p:spTgt spid="6"/>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19894" fill="hold"/>
                                        <p:tgtEl>
                                          <p:spTgt spid="7"/>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6658" fill="hold"/>
                                        <p:tgtEl>
                                          <p:spTgt spid="8"/>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908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4"/>
                </p:tgtEl>
              </p:cMediaNode>
            </p:audio>
            <p:audio>
              <p:cMediaNode vol="80000">
                <p:cTn id="28" fill="hold" display="0">
                  <p:stCondLst>
                    <p:cond delay="indefinite"/>
                  </p:stCondLst>
                  <p:endCondLst>
                    <p:cond evt="onStopAudio" delay="0">
                      <p:tgtEl>
                        <p:sldTgt/>
                      </p:tgtEl>
                    </p:cond>
                  </p:endCondLst>
                </p:cTn>
                <p:tgtEl>
                  <p:spTgt spid="5"/>
                </p:tgtEl>
              </p:cMediaNode>
            </p:audio>
            <p:audio>
              <p:cMediaNode vol="80000">
                <p:cTn id="29" fill="hold" display="0">
                  <p:stCondLst>
                    <p:cond delay="indefinite"/>
                  </p:stCondLst>
                  <p:endCondLst>
                    <p:cond evt="onStopAudio" delay="0">
                      <p:tgtEl>
                        <p:sldTgt/>
                      </p:tgtEl>
                    </p:cond>
                  </p:endCondLst>
                </p:cTn>
                <p:tgtEl>
                  <p:spTgt spid="6"/>
                </p:tgtEl>
              </p:cMediaNode>
            </p:audio>
            <p:audio>
              <p:cMediaNode vol="80000">
                <p:cTn id="30" fill="hold" display="0">
                  <p:stCondLst>
                    <p:cond delay="indefinite"/>
                  </p:stCondLst>
                  <p:endCondLst>
                    <p:cond evt="onStopAudio" delay="0">
                      <p:tgtEl>
                        <p:sldTgt/>
                      </p:tgtEl>
                    </p:cond>
                  </p:endCondLst>
                </p:cTn>
                <p:tgtEl>
                  <p:spTgt spid="7"/>
                </p:tgtEl>
              </p:cMediaNode>
            </p:audio>
            <p:audio>
              <p:cMediaNode vol="80000">
                <p:cTn id="31" fill="hold" display="0">
                  <p:stCondLst>
                    <p:cond delay="indefinite"/>
                  </p:stCondLst>
                  <p:endCondLst>
                    <p:cond evt="onStopAudio" delay="0">
                      <p:tgtEl>
                        <p:sldTgt/>
                      </p:tgtEl>
                    </p:cond>
                  </p:endCondLst>
                </p:cTn>
                <p:tgtEl>
                  <p:spTgt spid="8"/>
                </p:tgtEl>
              </p:cMediaNode>
            </p:audio>
            <p:audio>
              <p:cMediaNode vol="80000">
                <p:cTn id="32"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EC8D6-E8E0-4219-8F9D-239B1D2B5287}"/>
              </a:ext>
            </a:extLst>
          </p:cNvPr>
          <p:cNvSpPr>
            <a:spLocks noGrp="1"/>
          </p:cNvSpPr>
          <p:nvPr>
            <p:ph type="title"/>
          </p:nvPr>
        </p:nvSpPr>
        <p:spPr/>
        <p:txBody>
          <a:bodyPr/>
          <a:lstStyle/>
          <a:p>
            <a:pPr algn="ctr"/>
            <a:r>
              <a:rPr lang="en-US" dirty="0"/>
              <a:t>IMPORTANT INFORMATION</a:t>
            </a:r>
          </a:p>
        </p:txBody>
      </p:sp>
      <p:sp>
        <p:nvSpPr>
          <p:cNvPr id="3" name="Content Placeholder 2">
            <a:extLst>
              <a:ext uri="{FF2B5EF4-FFF2-40B4-BE49-F238E27FC236}">
                <a16:creationId xmlns:a16="http://schemas.microsoft.com/office/drawing/2014/main" id="{6D7956D7-A90C-4B73-88BD-64446FFD6477}"/>
              </a:ext>
            </a:extLst>
          </p:cNvPr>
          <p:cNvSpPr>
            <a:spLocks noGrp="1"/>
          </p:cNvSpPr>
          <p:nvPr>
            <p:ph idx="1"/>
          </p:nvPr>
        </p:nvSpPr>
        <p:spPr/>
        <p:txBody>
          <a:bodyPr>
            <a:normAutofit lnSpcReduction="10000"/>
          </a:bodyPr>
          <a:lstStyle/>
          <a:p>
            <a:pPr marL="0" indent="0" algn="ctr">
              <a:buNone/>
            </a:pPr>
            <a:r>
              <a:rPr lang="en-US" dirty="0"/>
              <a:t>In order to make an appointment with the Academic Advisors the following code must be written in the comment section in </a:t>
            </a:r>
            <a:r>
              <a:rPr lang="en-US" dirty="0" err="1"/>
              <a:t>WiseAdvise</a:t>
            </a:r>
            <a:r>
              <a:rPr lang="en-US" dirty="0"/>
              <a:t> </a:t>
            </a:r>
          </a:p>
          <a:p>
            <a:pPr marL="0" indent="0" algn="ctr">
              <a:buNone/>
            </a:pPr>
            <a:endParaRPr lang="en-US" dirty="0"/>
          </a:p>
          <a:p>
            <a:pPr marL="0" indent="0" algn="ctr">
              <a:buNone/>
            </a:pPr>
            <a:r>
              <a:rPr lang="en-US" dirty="0"/>
              <a:t>“</a:t>
            </a:r>
            <a:r>
              <a:rPr lang="en-US" b="1" dirty="0"/>
              <a:t>ANSREADY</a:t>
            </a:r>
            <a:r>
              <a:rPr lang="en-US" dirty="0"/>
              <a:t>”</a:t>
            </a:r>
          </a:p>
          <a:p>
            <a:pPr marL="0" indent="0" algn="ctr">
              <a:buNone/>
            </a:pPr>
            <a:endParaRPr lang="en-US" dirty="0"/>
          </a:p>
          <a:p>
            <a:pPr marL="0" indent="0" algn="ctr">
              <a:buNone/>
            </a:pPr>
            <a:r>
              <a:rPr lang="en-US" dirty="0"/>
              <a:t>Failure to add code to the comment section will mean your appointment will be canceled because you are required to watch this video to ensure the appointment time is used effectively and efficiently. If you plan on visiting during walk-in hours, bring a screenshot/picture of this portion of the presentation.  </a:t>
            </a:r>
          </a:p>
        </p:txBody>
      </p:sp>
    </p:spTree>
    <p:extLst>
      <p:ext uri="{BB962C8B-B14F-4D97-AF65-F5344CB8AC3E}">
        <p14:creationId xmlns:p14="http://schemas.microsoft.com/office/powerpoint/2010/main" val="25209259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90FA6FCC-1A10-456F-9257-33FAEA03AD98}"/>
              </a:ext>
            </a:extLst>
          </p:cNvPr>
          <p:cNvSpPr>
            <a:spLocks noGrp="1"/>
          </p:cNvSpPr>
          <p:nvPr>
            <p:ph type="ctrTitle"/>
          </p:nvPr>
        </p:nvSpPr>
        <p:spPr>
          <a:xfrm>
            <a:off x="3045368" y="2043663"/>
            <a:ext cx="6105194" cy="2031055"/>
          </a:xfrm>
        </p:spPr>
        <p:txBody>
          <a:bodyPr>
            <a:normAutofit/>
          </a:bodyPr>
          <a:lstStyle/>
          <a:p>
            <a:r>
              <a:rPr lang="en-US" dirty="0">
                <a:solidFill>
                  <a:srgbClr val="FFFFFF"/>
                </a:solidFill>
              </a:rPr>
              <a:t>Thank you for watching!</a:t>
            </a:r>
          </a:p>
        </p:txBody>
      </p:sp>
      <p:sp>
        <p:nvSpPr>
          <p:cNvPr id="5" name="Subtitle 4">
            <a:extLst>
              <a:ext uri="{FF2B5EF4-FFF2-40B4-BE49-F238E27FC236}">
                <a16:creationId xmlns:a16="http://schemas.microsoft.com/office/drawing/2014/main" id="{2CE0741F-4B00-455B-8DC7-DBBB49173C4D}"/>
              </a:ext>
            </a:extLst>
          </p:cNvPr>
          <p:cNvSpPr>
            <a:spLocks noGrp="1"/>
          </p:cNvSpPr>
          <p:nvPr>
            <p:ph type="subTitle" idx="1"/>
          </p:nvPr>
        </p:nvSpPr>
        <p:spPr>
          <a:xfrm>
            <a:off x="3045368" y="4074718"/>
            <a:ext cx="6105194" cy="682079"/>
          </a:xfrm>
        </p:spPr>
        <p:txBody>
          <a:bodyPr>
            <a:normAutofit fontScale="92500"/>
          </a:bodyPr>
          <a:lstStyle/>
          <a:p>
            <a:r>
              <a:rPr lang="en-US" dirty="0">
                <a:solidFill>
                  <a:srgbClr val="FFFFFF"/>
                </a:solidFill>
              </a:rPr>
              <a:t>Have a wonderful day and we will see you soon!</a:t>
            </a:r>
          </a:p>
        </p:txBody>
      </p:sp>
      <p:pic>
        <p:nvPicPr>
          <p:cNvPr id="6" name="Recorded Sound">
            <a:hlinkClick r:id="" action="ppaction://media"/>
            <a:extLst>
              <a:ext uri="{FF2B5EF4-FFF2-40B4-BE49-F238E27FC236}">
                <a16:creationId xmlns:a16="http://schemas.microsoft.com/office/drawing/2014/main" id="{6A46DAD5-2C3D-4DB2-A1AF-82F8A59931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96955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D920E58-7311-42A2-B399-45B272964A65}"/>
              </a:ext>
            </a:extLst>
          </p:cNvPr>
          <p:cNvSpPr>
            <a:spLocks noGrp="1"/>
          </p:cNvSpPr>
          <p:nvPr>
            <p:ph type="title"/>
          </p:nvPr>
        </p:nvSpPr>
        <p:spPr>
          <a:xfrm>
            <a:off x="1179226" y="826680"/>
            <a:ext cx="9833548" cy="1325563"/>
          </a:xfrm>
        </p:spPr>
        <p:txBody>
          <a:bodyPr>
            <a:normAutofit/>
          </a:bodyPr>
          <a:lstStyle/>
          <a:p>
            <a:pPr algn="ctr"/>
            <a:r>
              <a:rPr lang="en-US" sz="4000" dirty="0">
                <a:solidFill>
                  <a:srgbClr val="FFFFFF"/>
                </a:solidFill>
                <a:latin typeface="Bell MT" panose="02020503060305020303" pitchFamily="18" charset="0"/>
              </a:rPr>
              <a:t>4 Possible Emphases are Offered:</a:t>
            </a:r>
          </a:p>
        </p:txBody>
      </p:sp>
      <p:graphicFrame>
        <p:nvGraphicFramePr>
          <p:cNvPr id="5" name="Content Placeholder 2">
            <a:extLst>
              <a:ext uri="{FF2B5EF4-FFF2-40B4-BE49-F238E27FC236}">
                <a16:creationId xmlns:a16="http://schemas.microsoft.com/office/drawing/2014/main" id="{C4BFCA45-1373-4754-A19E-53917660E8CA}"/>
              </a:ext>
            </a:extLst>
          </p:cNvPr>
          <p:cNvGraphicFramePr>
            <a:graphicFrameLocks noGrp="1"/>
          </p:cNvGraphicFramePr>
          <p:nvPr>
            <p:ph idx="1"/>
            <p:extLst>
              <p:ext uri="{D42A27DB-BD31-4B8C-83A1-F6EECF244321}">
                <p14:modId xmlns:p14="http://schemas.microsoft.com/office/powerpoint/2010/main" val="343170595"/>
              </p:ext>
            </p:extLst>
          </p:nvPr>
        </p:nvGraphicFramePr>
        <p:xfrm>
          <a:off x="1036320" y="2899956"/>
          <a:ext cx="10119360" cy="313136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6" name="Recorded Sound">
            <a:hlinkClick r:id="" action="ppaction://media"/>
            <a:extLst>
              <a:ext uri="{FF2B5EF4-FFF2-40B4-BE49-F238E27FC236}">
                <a16:creationId xmlns:a16="http://schemas.microsoft.com/office/drawing/2014/main" id="{3D271F2C-C15B-4628-ACD2-E8CE12C9BEA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92800" y="3247065"/>
            <a:ext cx="406400" cy="406400"/>
          </a:xfrm>
          <a:prstGeom prst="rect">
            <a:avLst/>
          </a:prstGeom>
        </p:spPr>
      </p:pic>
    </p:spTree>
    <p:extLst>
      <p:ext uri="{BB962C8B-B14F-4D97-AF65-F5344CB8AC3E}">
        <p14:creationId xmlns:p14="http://schemas.microsoft.com/office/powerpoint/2010/main" val="299204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78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4D5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Freeform: Shape 22">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screen shot of a horse&#10;&#10;Description automatically generated">
            <a:extLst>
              <a:ext uri="{FF2B5EF4-FFF2-40B4-BE49-F238E27FC236}">
                <a16:creationId xmlns:a16="http://schemas.microsoft.com/office/drawing/2014/main" id="{CA448377-111A-4F60-951C-00E739D5BE5B}"/>
              </a:ext>
            </a:extLst>
          </p:cNvPr>
          <p:cNvPicPr>
            <a:picLocks noChangeAspect="1"/>
          </p:cNvPicPr>
          <p:nvPr/>
        </p:nvPicPr>
        <p:blipFill rotWithShape="1">
          <a:blip r:embed="rId6">
            <a:extLst>
              <a:ext uri="{28A0092B-C50C-407E-A947-70E740481C1C}">
                <a14:useLocalDpi xmlns:a14="http://schemas.microsoft.com/office/drawing/2010/main" val="0"/>
              </a:ext>
            </a:extLst>
          </a:blip>
          <a:srcRect b="46100"/>
          <a:stretch/>
        </p:blipFill>
        <p:spPr>
          <a:xfrm>
            <a:off x="3236181" y="1644540"/>
            <a:ext cx="5462546" cy="3612652"/>
          </a:xfrm>
          <a:prstGeom prst="rect">
            <a:avLst/>
          </a:prstGeom>
        </p:spPr>
      </p:pic>
      <p:pic>
        <p:nvPicPr>
          <p:cNvPr id="3" name="Recorded Sound">
            <a:hlinkClick r:id="" action="ppaction://media"/>
            <a:extLst>
              <a:ext uri="{FF2B5EF4-FFF2-40B4-BE49-F238E27FC236}">
                <a16:creationId xmlns:a16="http://schemas.microsoft.com/office/drawing/2014/main" id="{B9A5BC5A-4F91-4EC1-8D51-0BE2F431673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15872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2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AC4CA02-EA91-4BAE-B34E-2C924A13415D}"/>
              </a:ext>
            </a:extLst>
          </p:cNvPr>
          <p:cNvSpPr>
            <a:spLocks noGrp="1"/>
          </p:cNvSpPr>
          <p:nvPr>
            <p:ph type="title"/>
          </p:nvPr>
        </p:nvSpPr>
        <p:spPr>
          <a:xfrm>
            <a:off x="6172200" y="343861"/>
            <a:ext cx="5181600" cy="1325563"/>
          </a:xfrm>
        </p:spPr>
        <p:txBody>
          <a:bodyPr/>
          <a:lstStyle/>
          <a:p>
            <a:r>
              <a:rPr lang="en-US" dirty="0">
                <a:latin typeface="Bell MT" panose="02020503060305020303" pitchFamily="18" charset="0"/>
              </a:rPr>
              <a:t>Courses you would take</a:t>
            </a:r>
          </a:p>
        </p:txBody>
      </p:sp>
      <p:sp>
        <p:nvSpPr>
          <p:cNvPr id="10" name="Content Placeholder 9">
            <a:extLst>
              <a:ext uri="{FF2B5EF4-FFF2-40B4-BE49-F238E27FC236}">
                <a16:creationId xmlns:a16="http://schemas.microsoft.com/office/drawing/2014/main" id="{00C1EEF5-01B8-448A-A260-46BD8E4CFAE7}"/>
              </a:ext>
            </a:extLst>
          </p:cNvPr>
          <p:cNvSpPr>
            <a:spLocks noGrp="1"/>
          </p:cNvSpPr>
          <p:nvPr>
            <p:ph sz="half" idx="1"/>
          </p:nvPr>
        </p:nvSpPr>
        <p:spPr/>
        <p:txBody>
          <a:bodyPr/>
          <a:lstStyle/>
          <a:p>
            <a:r>
              <a:rPr lang="en-US" dirty="0">
                <a:latin typeface="Bell MT" panose="02020503060305020303" pitchFamily="18" charset="0"/>
              </a:rPr>
              <a:t>Open their own business</a:t>
            </a:r>
          </a:p>
          <a:p>
            <a:r>
              <a:rPr lang="en-US" dirty="0">
                <a:latin typeface="Bell MT" panose="02020503060305020303" pitchFamily="18" charset="0"/>
              </a:rPr>
              <a:t>Grow their current business</a:t>
            </a:r>
          </a:p>
          <a:p>
            <a:r>
              <a:rPr lang="en-US" dirty="0">
                <a:latin typeface="Bell MT" panose="02020503060305020303" pitchFamily="18" charset="0"/>
              </a:rPr>
              <a:t>Manager </a:t>
            </a:r>
          </a:p>
          <a:p>
            <a:r>
              <a:rPr lang="en-US" dirty="0">
                <a:latin typeface="Bell MT" panose="02020503060305020303" pitchFamily="18" charset="0"/>
              </a:rPr>
              <a:t>Sales Representative</a:t>
            </a:r>
          </a:p>
          <a:p>
            <a:r>
              <a:rPr lang="en-US" dirty="0">
                <a:latin typeface="Bell MT" panose="02020503060305020303" pitchFamily="18" charset="0"/>
              </a:rPr>
              <a:t>Professors/teachers</a:t>
            </a:r>
          </a:p>
          <a:p>
            <a:r>
              <a:rPr lang="en-US" dirty="0">
                <a:latin typeface="Bell MT" panose="02020503060305020303" pitchFamily="18" charset="0"/>
              </a:rPr>
              <a:t>Marketing and Sales</a:t>
            </a:r>
          </a:p>
          <a:p>
            <a:endParaRPr lang="en-US" dirty="0">
              <a:latin typeface="Bell MT" panose="02020503060305020303" pitchFamily="18" charset="0"/>
            </a:endParaRPr>
          </a:p>
        </p:txBody>
      </p:sp>
      <p:sp>
        <p:nvSpPr>
          <p:cNvPr id="11" name="Content Placeholder 10">
            <a:extLst>
              <a:ext uri="{FF2B5EF4-FFF2-40B4-BE49-F238E27FC236}">
                <a16:creationId xmlns:a16="http://schemas.microsoft.com/office/drawing/2014/main" id="{58638560-D837-4D2F-B15C-979298744B42}"/>
              </a:ext>
            </a:extLst>
          </p:cNvPr>
          <p:cNvSpPr>
            <a:spLocks noGrp="1"/>
          </p:cNvSpPr>
          <p:nvPr>
            <p:ph sz="half" idx="2"/>
          </p:nvPr>
        </p:nvSpPr>
        <p:spPr/>
        <p:txBody>
          <a:bodyPr/>
          <a:lstStyle/>
          <a:p>
            <a:r>
              <a:rPr lang="en-US" dirty="0">
                <a:latin typeface="Bell MT" panose="02020503060305020303" pitchFamily="18" charset="0"/>
              </a:rPr>
              <a:t>Financial and Economic Strategies. </a:t>
            </a:r>
          </a:p>
          <a:p>
            <a:r>
              <a:rPr lang="en-US" dirty="0">
                <a:latin typeface="Bell MT" panose="02020503060305020303" pitchFamily="18" charset="0"/>
              </a:rPr>
              <a:t>Meat Animal Composition </a:t>
            </a:r>
          </a:p>
          <a:p>
            <a:r>
              <a:rPr lang="en-US" dirty="0">
                <a:latin typeface="Bell MT" panose="02020503060305020303" pitchFamily="18" charset="0"/>
              </a:rPr>
              <a:t>Human Resource Management</a:t>
            </a:r>
          </a:p>
          <a:p>
            <a:r>
              <a:rPr lang="en-US" dirty="0">
                <a:latin typeface="Bell MT" panose="02020503060305020303" pitchFamily="18" charset="0"/>
              </a:rPr>
              <a:t>Business Law</a:t>
            </a:r>
          </a:p>
          <a:p>
            <a:r>
              <a:rPr lang="en-US" dirty="0">
                <a:latin typeface="Bell MT" panose="02020503060305020303" pitchFamily="18" charset="0"/>
              </a:rPr>
              <a:t>Food Safety and Microbiology</a:t>
            </a:r>
          </a:p>
          <a:p>
            <a:r>
              <a:rPr lang="en-US" dirty="0">
                <a:latin typeface="Bell MT" panose="02020503060305020303" pitchFamily="18" charset="0"/>
              </a:rPr>
              <a:t>Beef Resource Management</a:t>
            </a:r>
          </a:p>
          <a:p>
            <a:r>
              <a:rPr lang="en-US" dirty="0">
                <a:latin typeface="Bell MT" panose="02020503060305020303" pitchFamily="18" charset="0"/>
              </a:rPr>
              <a:t>Accounting</a:t>
            </a:r>
          </a:p>
        </p:txBody>
      </p:sp>
      <p:sp>
        <p:nvSpPr>
          <p:cNvPr id="12" name="Title 8">
            <a:extLst>
              <a:ext uri="{FF2B5EF4-FFF2-40B4-BE49-F238E27FC236}">
                <a16:creationId xmlns:a16="http://schemas.microsoft.com/office/drawing/2014/main" id="{6A4B7A43-4DC8-4C23-9EFB-4E1B379A1E9D}"/>
              </a:ext>
            </a:extLst>
          </p:cNvPr>
          <p:cNvSpPr txBox="1">
            <a:spLocks/>
          </p:cNvSpPr>
          <p:nvPr/>
        </p:nvSpPr>
        <p:spPr>
          <a:xfrm>
            <a:off x="914400" y="343860"/>
            <a:ext cx="5181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Bell MT" panose="02020503060305020303" pitchFamily="18" charset="0"/>
              </a:rPr>
              <a:t>Potential Careers</a:t>
            </a:r>
          </a:p>
        </p:txBody>
      </p:sp>
      <p:pic>
        <p:nvPicPr>
          <p:cNvPr id="3" name="Recorded Sound">
            <a:hlinkClick r:id="" action="ppaction://media"/>
            <a:extLst>
              <a:ext uri="{FF2B5EF4-FFF2-40B4-BE49-F238E27FC236}">
                <a16:creationId xmlns:a16="http://schemas.microsoft.com/office/drawing/2014/main" id="{63272BB5-44CB-4EF5-B5C0-39B2AA3B62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16961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8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4D5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Freeform: Shape 12">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screen shot of a horse&#10;&#10;Description automatically generated">
            <a:extLst>
              <a:ext uri="{FF2B5EF4-FFF2-40B4-BE49-F238E27FC236}">
                <a16:creationId xmlns:a16="http://schemas.microsoft.com/office/drawing/2014/main" id="{0A5D307E-1E18-4B71-914C-A06DAB15D2E3}"/>
              </a:ext>
            </a:extLst>
          </p:cNvPr>
          <p:cNvPicPr>
            <a:picLocks noChangeAspect="1"/>
          </p:cNvPicPr>
          <p:nvPr/>
        </p:nvPicPr>
        <p:blipFill rotWithShape="1">
          <a:blip r:embed="rId7">
            <a:extLst>
              <a:ext uri="{28A0092B-C50C-407E-A947-70E740481C1C}">
                <a14:useLocalDpi xmlns:a14="http://schemas.microsoft.com/office/drawing/2010/main" val="0"/>
              </a:ext>
            </a:extLst>
          </a:blip>
          <a:srcRect t="52993"/>
          <a:stretch/>
        </p:blipFill>
        <p:spPr>
          <a:xfrm>
            <a:off x="3236181" y="1875541"/>
            <a:ext cx="5462546" cy="3150650"/>
          </a:xfrm>
          <a:prstGeom prst="rect">
            <a:avLst/>
          </a:prstGeom>
        </p:spPr>
      </p:pic>
      <p:pic>
        <p:nvPicPr>
          <p:cNvPr id="2" name="Recorded Sound">
            <a:hlinkClick r:id="" action="ppaction://media"/>
            <a:extLst>
              <a:ext uri="{FF2B5EF4-FFF2-40B4-BE49-F238E27FC236}">
                <a16:creationId xmlns:a16="http://schemas.microsoft.com/office/drawing/2014/main" id="{66F63744-2FBD-467D-9A18-3E1E5FE0083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92800" y="3225800"/>
            <a:ext cx="406400" cy="406400"/>
          </a:xfrm>
          <a:prstGeom prst="rect">
            <a:avLst/>
          </a:prstGeom>
        </p:spPr>
      </p:pic>
      <p:pic>
        <p:nvPicPr>
          <p:cNvPr id="3" name="Recorded Sound">
            <a:hlinkClick r:id="" action="ppaction://media"/>
            <a:extLst>
              <a:ext uri="{FF2B5EF4-FFF2-40B4-BE49-F238E27FC236}">
                <a16:creationId xmlns:a16="http://schemas.microsoft.com/office/drawing/2014/main" id="{BC73AB1F-DFB0-48B8-8971-2BBCF8F6C05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952904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2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audio>
              <p:cMediaNode vol="80000">
                <p:cTn id="8"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AC4CA02-EA91-4BAE-B34E-2C924A13415D}"/>
              </a:ext>
            </a:extLst>
          </p:cNvPr>
          <p:cNvSpPr>
            <a:spLocks noGrp="1"/>
          </p:cNvSpPr>
          <p:nvPr>
            <p:ph type="title"/>
          </p:nvPr>
        </p:nvSpPr>
        <p:spPr>
          <a:xfrm>
            <a:off x="6172200" y="343861"/>
            <a:ext cx="5181600" cy="1325563"/>
          </a:xfrm>
        </p:spPr>
        <p:txBody>
          <a:bodyPr/>
          <a:lstStyle/>
          <a:p>
            <a:r>
              <a:rPr lang="en-US" dirty="0">
                <a:latin typeface="Bell MT" panose="02020503060305020303" pitchFamily="18" charset="0"/>
              </a:rPr>
              <a:t>Courses you would take</a:t>
            </a:r>
          </a:p>
        </p:txBody>
      </p:sp>
      <p:sp>
        <p:nvSpPr>
          <p:cNvPr id="10" name="Content Placeholder 9">
            <a:extLst>
              <a:ext uri="{FF2B5EF4-FFF2-40B4-BE49-F238E27FC236}">
                <a16:creationId xmlns:a16="http://schemas.microsoft.com/office/drawing/2014/main" id="{00C1EEF5-01B8-448A-A260-46BD8E4CFAE7}"/>
              </a:ext>
            </a:extLst>
          </p:cNvPr>
          <p:cNvSpPr>
            <a:spLocks noGrp="1"/>
          </p:cNvSpPr>
          <p:nvPr>
            <p:ph sz="half" idx="1"/>
          </p:nvPr>
        </p:nvSpPr>
        <p:spPr/>
        <p:txBody>
          <a:bodyPr>
            <a:normAutofit lnSpcReduction="10000"/>
          </a:bodyPr>
          <a:lstStyle/>
          <a:p>
            <a:r>
              <a:rPr lang="en-US" dirty="0">
                <a:latin typeface="Bell MT" panose="02020503060305020303" pitchFamily="18" charset="0"/>
              </a:rPr>
              <a:t>Horse Manager</a:t>
            </a:r>
          </a:p>
          <a:p>
            <a:r>
              <a:rPr lang="en-US" dirty="0">
                <a:latin typeface="Bell MT" panose="02020503060305020303" pitchFamily="18" charset="0"/>
              </a:rPr>
              <a:t>Riding Instructor</a:t>
            </a:r>
          </a:p>
          <a:p>
            <a:r>
              <a:rPr lang="en-US" dirty="0">
                <a:latin typeface="Bell MT" panose="02020503060305020303" pitchFamily="18" charset="0"/>
              </a:rPr>
              <a:t>Farrier</a:t>
            </a:r>
          </a:p>
          <a:p>
            <a:r>
              <a:rPr lang="en-US" dirty="0">
                <a:latin typeface="Bell MT" panose="02020503060305020303" pitchFamily="18" charset="0"/>
              </a:rPr>
              <a:t>Barn Manager</a:t>
            </a:r>
          </a:p>
          <a:p>
            <a:r>
              <a:rPr lang="en-US" dirty="0">
                <a:latin typeface="Bell MT" panose="02020503060305020303" pitchFamily="18" charset="0"/>
              </a:rPr>
              <a:t>Racehorse Trainer</a:t>
            </a:r>
          </a:p>
          <a:p>
            <a:r>
              <a:rPr lang="en-US" dirty="0">
                <a:latin typeface="Bell MT" panose="02020503060305020303" pitchFamily="18" charset="0"/>
              </a:rPr>
              <a:t>Horse Breeder</a:t>
            </a:r>
          </a:p>
          <a:p>
            <a:r>
              <a:rPr lang="en-US" dirty="0">
                <a:latin typeface="Bell MT" panose="02020503060305020303" pitchFamily="18" charset="0"/>
              </a:rPr>
              <a:t>Horse sales</a:t>
            </a:r>
          </a:p>
          <a:p>
            <a:r>
              <a:rPr lang="en-US" dirty="0">
                <a:latin typeface="Bell MT" panose="02020503060305020303" pitchFamily="18" charset="0"/>
              </a:rPr>
              <a:t>Horse Nutritionist    </a:t>
            </a:r>
          </a:p>
        </p:txBody>
      </p:sp>
      <p:sp>
        <p:nvSpPr>
          <p:cNvPr id="11" name="Content Placeholder 10">
            <a:extLst>
              <a:ext uri="{FF2B5EF4-FFF2-40B4-BE49-F238E27FC236}">
                <a16:creationId xmlns:a16="http://schemas.microsoft.com/office/drawing/2014/main" id="{58638560-D837-4D2F-B15C-979298744B42}"/>
              </a:ext>
            </a:extLst>
          </p:cNvPr>
          <p:cNvSpPr>
            <a:spLocks noGrp="1"/>
          </p:cNvSpPr>
          <p:nvPr>
            <p:ph sz="half" idx="2"/>
          </p:nvPr>
        </p:nvSpPr>
        <p:spPr/>
        <p:txBody>
          <a:bodyPr>
            <a:normAutofit lnSpcReduction="10000"/>
          </a:bodyPr>
          <a:lstStyle/>
          <a:p>
            <a:r>
              <a:rPr lang="en-US" dirty="0">
                <a:latin typeface="Bell MT" panose="02020503060305020303" pitchFamily="18" charset="0"/>
              </a:rPr>
              <a:t>Intro to Horse Science</a:t>
            </a:r>
          </a:p>
          <a:p>
            <a:r>
              <a:rPr lang="en-US" dirty="0">
                <a:latin typeface="Bell MT" panose="02020503060305020303" pitchFamily="18" charset="0"/>
              </a:rPr>
              <a:t>Intro to horsemanship Programs</a:t>
            </a:r>
          </a:p>
          <a:p>
            <a:r>
              <a:rPr lang="en-US" dirty="0">
                <a:latin typeface="Bell MT" panose="02020503060305020303" pitchFamily="18" charset="0"/>
              </a:rPr>
              <a:t>Race Track Marketing/media</a:t>
            </a:r>
          </a:p>
          <a:p>
            <a:r>
              <a:rPr lang="en-US" dirty="0">
                <a:latin typeface="Bell MT" panose="02020503060305020303" pitchFamily="18" charset="0"/>
              </a:rPr>
              <a:t>Form/function of Equine Athlete</a:t>
            </a:r>
          </a:p>
          <a:p>
            <a:r>
              <a:rPr lang="en-US" dirty="0">
                <a:latin typeface="Bell MT" panose="02020503060305020303" pitchFamily="18" charset="0"/>
              </a:rPr>
              <a:t>Develop and train foundation yearlings</a:t>
            </a:r>
          </a:p>
          <a:p>
            <a:r>
              <a:rPr lang="en-US" dirty="0">
                <a:latin typeface="Bell MT" panose="02020503060305020303" pitchFamily="18" charset="0"/>
              </a:rPr>
              <a:t>Train and management of weanling</a:t>
            </a:r>
          </a:p>
        </p:txBody>
      </p:sp>
      <p:sp>
        <p:nvSpPr>
          <p:cNvPr id="12" name="Title 8">
            <a:extLst>
              <a:ext uri="{FF2B5EF4-FFF2-40B4-BE49-F238E27FC236}">
                <a16:creationId xmlns:a16="http://schemas.microsoft.com/office/drawing/2014/main" id="{6A4B7A43-4DC8-4C23-9EFB-4E1B379A1E9D}"/>
              </a:ext>
            </a:extLst>
          </p:cNvPr>
          <p:cNvSpPr txBox="1">
            <a:spLocks/>
          </p:cNvSpPr>
          <p:nvPr/>
        </p:nvSpPr>
        <p:spPr>
          <a:xfrm>
            <a:off x="914400" y="343860"/>
            <a:ext cx="5181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Bell MT" panose="02020503060305020303" pitchFamily="18" charset="0"/>
              </a:rPr>
              <a:t>Potential Careers</a:t>
            </a:r>
          </a:p>
        </p:txBody>
      </p:sp>
      <p:pic>
        <p:nvPicPr>
          <p:cNvPr id="2" name="Recorded Sound">
            <a:hlinkClick r:id="" action="ppaction://media"/>
            <a:extLst>
              <a:ext uri="{FF2B5EF4-FFF2-40B4-BE49-F238E27FC236}">
                <a16:creationId xmlns:a16="http://schemas.microsoft.com/office/drawing/2014/main" id="{3D006A32-9E4C-4B13-9077-75FD3EC10DF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51835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97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666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Freeform: Shape 21">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person holding a dog&#10;&#10;Description automatically generated">
            <a:extLst>
              <a:ext uri="{FF2B5EF4-FFF2-40B4-BE49-F238E27FC236}">
                <a16:creationId xmlns:a16="http://schemas.microsoft.com/office/drawing/2014/main" id="{43912342-870E-432A-BF66-040AA21D5992}"/>
              </a:ext>
            </a:extLst>
          </p:cNvPr>
          <p:cNvPicPr>
            <a:picLocks noChangeAspect="1"/>
          </p:cNvPicPr>
          <p:nvPr/>
        </p:nvPicPr>
        <p:blipFill rotWithShape="1">
          <a:blip r:embed="rId5">
            <a:extLst>
              <a:ext uri="{28A0092B-C50C-407E-A947-70E740481C1C}">
                <a14:useLocalDpi xmlns:a14="http://schemas.microsoft.com/office/drawing/2010/main" val="0"/>
              </a:ext>
            </a:extLst>
          </a:blip>
          <a:srcRect b="47091"/>
          <a:stretch/>
        </p:blipFill>
        <p:spPr>
          <a:xfrm>
            <a:off x="3236181" y="1429762"/>
            <a:ext cx="5462546" cy="4042207"/>
          </a:xfrm>
          <a:prstGeom prst="rect">
            <a:avLst/>
          </a:prstGeom>
        </p:spPr>
      </p:pic>
      <p:pic>
        <p:nvPicPr>
          <p:cNvPr id="2" name="Recorded Sound">
            <a:hlinkClick r:id="" action="ppaction://media"/>
            <a:extLst>
              <a:ext uri="{FF2B5EF4-FFF2-40B4-BE49-F238E27FC236}">
                <a16:creationId xmlns:a16="http://schemas.microsoft.com/office/drawing/2014/main" id="{E5B7369B-CE48-42E0-AF83-046F966944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886653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9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AC4CA02-EA91-4BAE-B34E-2C924A13415D}"/>
              </a:ext>
            </a:extLst>
          </p:cNvPr>
          <p:cNvSpPr>
            <a:spLocks noGrp="1"/>
          </p:cNvSpPr>
          <p:nvPr>
            <p:ph type="title"/>
          </p:nvPr>
        </p:nvSpPr>
        <p:spPr>
          <a:xfrm>
            <a:off x="6172200" y="343861"/>
            <a:ext cx="5181600" cy="1325563"/>
          </a:xfrm>
        </p:spPr>
        <p:txBody>
          <a:bodyPr/>
          <a:lstStyle/>
          <a:p>
            <a:r>
              <a:rPr lang="en-US" dirty="0">
                <a:latin typeface="Bell MT" panose="02020503060305020303" pitchFamily="18" charset="0"/>
              </a:rPr>
              <a:t>Courses you would take</a:t>
            </a:r>
          </a:p>
        </p:txBody>
      </p:sp>
      <p:sp>
        <p:nvSpPr>
          <p:cNvPr id="10" name="Content Placeholder 9">
            <a:extLst>
              <a:ext uri="{FF2B5EF4-FFF2-40B4-BE49-F238E27FC236}">
                <a16:creationId xmlns:a16="http://schemas.microsoft.com/office/drawing/2014/main" id="{00C1EEF5-01B8-448A-A260-46BD8E4CFAE7}"/>
              </a:ext>
            </a:extLst>
          </p:cNvPr>
          <p:cNvSpPr>
            <a:spLocks noGrp="1"/>
          </p:cNvSpPr>
          <p:nvPr>
            <p:ph sz="half" idx="1"/>
          </p:nvPr>
        </p:nvSpPr>
        <p:spPr/>
        <p:txBody>
          <a:bodyPr/>
          <a:lstStyle/>
          <a:p>
            <a:r>
              <a:rPr lang="en-US" dirty="0">
                <a:latin typeface="Bell MT" panose="02020503060305020303" pitchFamily="18" charset="0"/>
              </a:rPr>
              <a:t>Veterinarian</a:t>
            </a:r>
          </a:p>
          <a:p>
            <a:r>
              <a:rPr lang="en-US" dirty="0">
                <a:latin typeface="Bell MT" panose="02020503060305020303" pitchFamily="18" charset="0"/>
              </a:rPr>
              <a:t>Vet Tech</a:t>
            </a:r>
          </a:p>
          <a:p>
            <a:r>
              <a:rPr lang="en-US" dirty="0">
                <a:latin typeface="Bell MT" panose="02020503060305020303" pitchFamily="18" charset="0"/>
              </a:rPr>
              <a:t>Animal Behaviorist</a:t>
            </a:r>
          </a:p>
          <a:p>
            <a:r>
              <a:rPr lang="en-US" dirty="0">
                <a:latin typeface="Bell MT" panose="02020503060305020303" pitchFamily="18" charset="0"/>
              </a:rPr>
              <a:t>Microbiologists</a:t>
            </a:r>
          </a:p>
          <a:p>
            <a:r>
              <a:rPr lang="en-US" dirty="0">
                <a:latin typeface="Bell MT" panose="02020503060305020303" pitchFamily="18" charset="0"/>
              </a:rPr>
              <a:t>Food Scientist*</a:t>
            </a:r>
          </a:p>
          <a:p>
            <a:r>
              <a:rPr lang="en-US" dirty="0">
                <a:latin typeface="Bell MT" panose="02020503060305020303" pitchFamily="18" charset="0"/>
              </a:rPr>
              <a:t>Zoologist</a:t>
            </a:r>
          </a:p>
          <a:p>
            <a:r>
              <a:rPr lang="en-US" dirty="0">
                <a:latin typeface="Bell MT" panose="02020503060305020303" pitchFamily="18" charset="0"/>
              </a:rPr>
              <a:t>Livestock Veterinarian</a:t>
            </a:r>
          </a:p>
          <a:p>
            <a:r>
              <a:rPr lang="en-US" dirty="0">
                <a:latin typeface="Bell MT" panose="02020503060305020303" pitchFamily="18" charset="0"/>
              </a:rPr>
              <a:t>Animal Trainer/handler </a:t>
            </a:r>
          </a:p>
          <a:p>
            <a:endParaRPr lang="en-US" dirty="0">
              <a:latin typeface="Bell MT" panose="02020503060305020303" pitchFamily="18" charset="0"/>
            </a:endParaRPr>
          </a:p>
        </p:txBody>
      </p:sp>
      <p:sp>
        <p:nvSpPr>
          <p:cNvPr id="11" name="Content Placeholder 10">
            <a:extLst>
              <a:ext uri="{FF2B5EF4-FFF2-40B4-BE49-F238E27FC236}">
                <a16:creationId xmlns:a16="http://schemas.microsoft.com/office/drawing/2014/main" id="{58638560-D837-4D2F-B15C-979298744B42}"/>
              </a:ext>
            </a:extLst>
          </p:cNvPr>
          <p:cNvSpPr>
            <a:spLocks noGrp="1"/>
          </p:cNvSpPr>
          <p:nvPr>
            <p:ph sz="half" idx="2"/>
          </p:nvPr>
        </p:nvSpPr>
        <p:spPr/>
        <p:txBody>
          <a:bodyPr/>
          <a:lstStyle/>
          <a:p>
            <a:r>
              <a:rPr lang="en-US" dirty="0">
                <a:latin typeface="Bell MT" panose="02020503060305020303" pitchFamily="18" charset="0"/>
              </a:rPr>
              <a:t>Biology</a:t>
            </a:r>
          </a:p>
          <a:p>
            <a:r>
              <a:rPr lang="en-US" dirty="0">
                <a:latin typeface="Bell MT" panose="02020503060305020303" pitchFamily="18" charset="0"/>
              </a:rPr>
              <a:t>Microbiology</a:t>
            </a:r>
          </a:p>
          <a:p>
            <a:r>
              <a:rPr lang="en-US" b="1" dirty="0">
                <a:latin typeface="Bell MT" panose="02020503060305020303" pitchFamily="18" charset="0"/>
              </a:rPr>
              <a:t>Chemistry </a:t>
            </a:r>
            <a:endParaRPr lang="en-US" dirty="0">
              <a:latin typeface="Bell MT" panose="02020503060305020303" pitchFamily="18" charset="0"/>
            </a:endParaRPr>
          </a:p>
          <a:p>
            <a:r>
              <a:rPr lang="en-US" dirty="0">
                <a:latin typeface="Bell MT" panose="02020503060305020303" pitchFamily="18" charset="0"/>
              </a:rPr>
              <a:t>Physics</a:t>
            </a:r>
          </a:p>
          <a:p>
            <a:r>
              <a:rPr lang="en-US" dirty="0">
                <a:latin typeface="Bell MT" panose="02020503060305020303" pitchFamily="18" charset="0"/>
              </a:rPr>
              <a:t>Biochemistry</a:t>
            </a:r>
          </a:p>
          <a:p>
            <a:r>
              <a:rPr lang="en-US" dirty="0">
                <a:latin typeface="Bell MT" panose="02020503060305020303" pitchFamily="18" charset="0"/>
              </a:rPr>
              <a:t>Animal Anatomy and Physiology</a:t>
            </a:r>
          </a:p>
          <a:p>
            <a:r>
              <a:rPr lang="en-US" dirty="0">
                <a:latin typeface="Bell MT" panose="02020503060305020303" pitchFamily="18" charset="0"/>
              </a:rPr>
              <a:t>Nutritional physio. And metabolism</a:t>
            </a:r>
          </a:p>
        </p:txBody>
      </p:sp>
      <p:sp>
        <p:nvSpPr>
          <p:cNvPr id="12" name="Title 8">
            <a:extLst>
              <a:ext uri="{FF2B5EF4-FFF2-40B4-BE49-F238E27FC236}">
                <a16:creationId xmlns:a16="http://schemas.microsoft.com/office/drawing/2014/main" id="{6A4B7A43-4DC8-4C23-9EFB-4E1B379A1E9D}"/>
              </a:ext>
            </a:extLst>
          </p:cNvPr>
          <p:cNvSpPr txBox="1">
            <a:spLocks/>
          </p:cNvSpPr>
          <p:nvPr/>
        </p:nvSpPr>
        <p:spPr>
          <a:xfrm>
            <a:off x="914400" y="343860"/>
            <a:ext cx="5181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Bell MT" panose="02020503060305020303" pitchFamily="18" charset="0"/>
              </a:rPr>
              <a:t>Potential Careers</a:t>
            </a:r>
          </a:p>
        </p:txBody>
      </p:sp>
      <p:pic>
        <p:nvPicPr>
          <p:cNvPr id="2" name="Recorded Sound">
            <a:hlinkClick r:id="" action="ppaction://media"/>
            <a:extLst>
              <a:ext uri="{FF2B5EF4-FFF2-40B4-BE49-F238E27FC236}">
                <a16:creationId xmlns:a16="http://schemas.microsoft.com/office/drawing/2014/main" id="{C3F5FA4D-A440-47A1-8B71-DCD7205968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09421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00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666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Freeform: Shape 21">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DC8CBBCF-9F3A-41C4-97DE-DEA79C76E7AE}"/>
              </a:ext>
            </a:extLst>
          </p:cNvPr>
          <p:cNvPicPr>
            <a:picLocks noChangeAspect="1"/>
          </p:cNvPicPr>
          <p:nvPr/>
        </p:nvPicPr>
        <p:blipFill rotWithShape="1">
          <a:blip r:embed="rId6"/>
          <a:srcRect l="34091" t="34748" r="24318" b="5657"/>
          <a:stretch/>
        </p:blipFill>
        <p:spPr>
          <a:xfrm>
            <a:off x="3172691" y="1136072"/>
            <a:ext cx="5846618" cy="4712439"/>
          </a:xfrm>
          <a:prstGeom prst="rect">
            <a:avLst/>
          </a:prstGeom>
        </p:spPr>
      </p:pic>
      <p:pic>
        <p:nvPicPr>
          <p:cNvPr id="3" name="Recorded Sound">
            <a:hlinkClick r:id="" action="ppaction://media"/>
            <a:extLst>
              <a:ext uri="{FF2B5EF4-FFF2-40B4-BE49-F238E27FC236}">
                <a16:creationId xmlns:a16="http://schemas.microsoft.com/office/drawing/2014/main" id="{9785AEA9-2E20-4F1D-941C-2286BB2AEA3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17715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5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4157</TotalTime>
  <Words>689</Words>
  <Application>Microsoft Office PowerPoint</Application>
  <PresentationFormat>Widescreen</PresentationFormat>
  <Paragraphs>94</Paragraphs>
  <Slides>12</Slides>
  <Notes>7</Notes>
  <HiddenSlides>0</HiddenSlides>
  <MMClips>17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Bell MT</vt:lpstr>
      <vt:lpstr>Calibri</vt:lpstr>
      <vt:lpstr>Calibri Light</vt:lpstr>
      <vt:lpstr>Office Theme</vt:lpstr>
      <vt:lpstr>Hello Future Wildcat! </vt:lpstr>
      <vt:lpstr>4 Possible Emphases are Offered:</vt:lpstr>
      <vt:lpstr>PowerPoint Presentation</vt:lpstr>
      <vt:lpstr>Courses you would take</vt:lpstr>
      <vt:lpstr>PowerPoint Presentation</vt:lpstr>
      <vt:lpstr>Courses you would take</vt:lpstr>
      <vt:lpstr>PowerPoint Presentation</vt:lpstr>
      <vt:lpstr>Courses you would take</vt:lpstr>
      <vt:lpstr>PowerPoint Presentation</vt:lpstr>
      <vt:lpstr>FAQ </vt:lpstr>
      <vt:lpstr>IMPORTANT INFORMATION</vt:lpstr>
      <vt:lpstr>Thank you for watching!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Hello Future Wildcat!</dc:title>
  <dc:creator>Acosta, Jasmine - (jasmineacosta)</dc:creator>
  <cp:lastModifiedBy>Acosta, Jasmine - (jasmineacosta)</cp:lastModifiedBy>
  <cp:revision>29</cp:revision>
  <dcterms:created xsi:type="dcterms:W3CDTF">2018-12-03T17:24:06Z</dcterms:created>
  <dcterms:modified xsi:type="dcterms:W3CDTF">2019-03-25T18:57:19Z</dcterms:modified>
</cp:coreProperties>
</file>