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32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39B364-8681-4B0D-A046-FEC06A41CAE2}" v="4" dt="2019-04-19T18:24:09.0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120" autoAdjust="0"/>
    <p:restoredTop sz="78955"/>
  </p:normalViewPr>
  <p:slideViewPr>
    <p:cSldViewPr snapToGrid="0">
      <p:cViewPr varScale="1">
        <p:scale>
          <a:sx n="88" d="100"/>
          <a:sy n="88" d="100"/>
        </p:scale>
        <p:origin x="696" y="-252"/>
      </p:cViewPr>
      <p:guideLst/>
    </p:cSldViewPr>
  </p:slideViewPr>
  <p:notesTextViewPr>
    <p:cViewPr>
      <p:scale>
        <a:sx n="150" d="100"/>
        <a:sy n="150" d="100"/>
      </p:scale>
      <p:origin x="0" y="0"/>
    </p:cViewPr>
  </p:notesTextViewPr>
  <p:sorterViewPr>
    <p:cViewPr>
      <p:scale>
        <a:sx n="100" d="100"/>
        <a:sy n="100" d="100"/>
      </p:scale>
      <p:origin x="0" y="0"/>
    </p:cViewPr>
  </p:sorterViewPr>
  <p:notesViewPr>
    <p:cSldViewPr snapToGrid="0">
      <p:cViewPr varScale="1">
        <p:scale>
          <a:sx n="66" d="100"/>
          <a:sy n="66" d="100"/>
        </p:scale>
        <p:origin x="313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wis, Matt - (mattlewis)" userId="25a80d3e-fa4a-4a70-abf9-0547e10b6f8b" providerId="ADAL" clId="{B139B364-8681-4B0D-A046-FEC06A41CAE2}"/>
    <pc:docChg chg="modSld">
      <pc:chgData name="Lewis, Matt - (mattlewis)" userId="25a80d3e-fa4a-4a70-abf9-0547e10b6f8b" providerId="ADAL" clId="{B139B364-8681-4B0D-A046-FEC06A41CAE2}" dt="2019-04-19T18:24:09.023" v="3" actId="14100"/>
      <pc:docMkLst>
        <pc:docMk/>
      </pc:docMkLst>
      <pc:sldChg chg="modSp">
        <pc:chgData name="Lewis, Matt - (mattlewis)" userId="25a80d3e-fa4a-4a70-abf9-0547e10b6f8b" providerId="ADAL" clId="{B139B364-8681-4B0D-A046-FEC06A41CAE2}" dt="2019-04-19T18:24:09.023" v="3" actId="14100"/>
        <pc:sldMkLst>
          <pc:docMk/>
          <pc:sldMk cId="668457617" sldId="320"/>
        </pc:sldMkLst>
        <pc:spChg chg="mod">
          <ac:chgData name="Lewis, Matt - (mattlewis)" userId="25a80d3e-fa4a-4a70-abf9-0547e10b6f8b" providerId="ADAL" clId="{B139B364-8681-4B0D-A046-FEC06A41CAE2}" dt="2019-04-19T18:23:31.512" v="1" actId="20577"/>
          <ac:spMkLst>
            <pc:docMk/>
            <pc:sldMk cId="668457617" sldId="320"/>
            <ac:spMk id="17" creationId="{00000000-0000-0000-0000-000000000000}"/>
          </ac:spMkLst>
        </pc:spChg>
        <pc:picChg chg="mod">
          <ac:chgData name="Lewis, Matt - (mattlewis)" userId="25a80d3e-fa4a-4a70-abf9-0547e10b6f8b" providerId="ADAL" clId="{B139B364-8681-4B0D-A046-FEC06A41CAE2}" dt="2019-04-19T18:24:09.023" v="3" actId="14100"/>
          <ac:picMkLst>
            <pc:docMk/>
            <pc:sldMk cId="668457617" sldId="320"/>
            <ac:picMk id="21" creationId="{E7C19979-B2F5-4329-AF6B-4C465FD217C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D635FB-71FA-0641-9954-8655A0B9EC80}" type="datetimeFigureOut">
              <a:rPr lang="en-US" smtClean="0"/>
              <a:t>4/19/2019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10D41F-7D58-534A-9FA2-9C8B97D378E2}" type="slidenum">
              <a:rPr lang="en-US" smtClean="0"/>
              <a:t>‹#›</a:t>
            </a:fld>
            <a:endParaRPr lang="en-US" dirty="0"/>
          </a:p>
        </p:txBody>
      </p:sp>
    </p:spTree>
    <p:extLst>
      <p:ext uri="{BB962C8B-B14F-4D97-AF65-F5344CB8AC3E}">
        <p14:creationId xmlns:p14="http://schemas.microsoft.com/office/powerpoint/2010/main" val="10386044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521615-FFB4-4233-B9FF-7CE1D72D460B}" type="datetimeFigureOut">
              <a:rPr lang="en-US" smtClean="0"/>
              <a:t>4/19/2019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F29441-FC9E-4DBB-97F2-B3D9562E76CF}" type="slidenum">
              <a:rPr lang="en-US" smtClean="0"/>
              <a:t>‹#›</a:t>
            </a:fld>
            <a:endParaRPr lang="en-US" dirty="0"/>
          </a:p>
        </p:txBody>
      </p:sp>
    </p:spTree>
    <p:extLst>
      <p:ext uri="{BB962C8B-B14F-4D97-AF65-F5344CB8AC3E}">
        <p14:creationId xmlns:p14="http://schemas.microsoft.com/office/powerpoint/2010/main" val="2507496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F29441-FC9E-4DBB-97F2-B3D9562E76CF}" type="slidenum">
              <a:rPr lang="en-US" smtClean="0"/>
              <a:t>1</a:t>
            </a:fld>
            <a:endParaRPr lang="en-US" dirty="0"/>
          </a:p>
        </p:txBody>
      </p:sp>
    </p:spTree>
    <p:extLst>
      <p:ext uri="{BB962C8B-B14F-4D97-AF65-F5344CB8AC3E}">
        <p14:creationId xmlns:p14="http://schemas.microsoft.com/office/powerpoint/2010/main" val="3998531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8995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78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387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n-lt"/>
              </a:defRPr>
            </a:lvl1pPr>
          </a:lstStyle>
          <a:p>
            <a:r>
              <a:rPr lang="en-US" dirty="0"/>
              <a:t>Click to edit Master title style</a:t>
            </a:r>
          </a:p>
        </p:txBody>
      </p:sp>
      <p:sp>
        <p:nvSpPr>
          <p:cNvPr id="3" name="Content Placeholder 2"/>
          <p:cNvSpPr>
            <a:spLocks noGrp="1"/>
          </p:cNvSpPr>
          <p:nvPr>
            <p:ph idx="1"/>
          </p:nvPr>
        </p:nvSpPr>
        <p:spPr/>
        <p:txBody>
          <a:bodyPr/>
          <a:lstStyle>
            <a:lvl1pPr marL="228600" indent="-228600">
              <a:buClr>
                <a:srgbClr val="C00000"/>
              </a:buClr>
              <a:buFont typeface="LucidaGrande" charset="0"/>
              <a:buChar char="‣"/>
              <a:defRPr/>
            </a:lvl1pPr>
            <a:lvl2pPr marL="685800" indent="-228600">
              <a:buClr>
                <a:srgbClr val="C00000"/>
              </a:buClr>
              <a:buFont typeface="LucidaGrande" charset="0"/>
              <a:buChar char="‣"/>
              <a:defRPr/>
            </a:lvl2pPr>
            <a:lvl3pPr marL="1143000" indent="-228600">
              <a:buClr>
                <a:srgbClr val="C00000"/>
              </a:buClr>
              <a:buFont typeface="LucidaGrande" charset="0"/>
              <a:buChar char="‣"/>
              <a:defRPr/>
            </a:lvl3pPr>
            <a:lvl4pPr marL="1600200" indent="-228600">
              <a:buClr>
                <a:srgbClr val="C00000"/>
              </a:buClr>
              <a:buFont typeface="LucidaGrande" charset="0"/>
              <a:buChar char="‣"/>
              <a:defRPr/>
            </a:lvl4pPr>
            <a:lvl5pPr marL="2057400" indent="-228600">
              <a:buClr>
                <a:srgbClr val="C00000"/>
              </a:buClr>
              <a:buFont typeface="LucidaGrande"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8339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069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n-lt"/>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4927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4472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95249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062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923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3163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1AE87CD-B2E1-3041-BE3E-DFE717A0F1F3}" type="datetimeFigureOut">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4/19/2019</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4EE932E-28F6-3D42-8417-A93BBB2B3404}" type="slidenum">
              <a:rPr kumimoji="0" lang="en-US" sz="1200" b="0" i="0" u="none" strike="noStrike" kern="1200" cap="none" spc="0" normalizeH="0" baseline="0" noProof="0" smtClean="0">
                <a:ln>
                  <a:noFill/>
                </a:ln>
                <a:solidFill>
                  <a:srgbClr val="00275A">
                    <a:tint val="75000"/>
                  </a:srgb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00275A">
                  <a:tint val="75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69442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E7C19979-B2F5-4329-AF6B-4C465FD217C0}"/>
              </a:ext>
            </a:extLst>
          </p:cNvPr>
          <p:cNvPicPr>
            <a:picLocks noChangeAspect="1"/>
          </p:cNvPicPr>
          <p:nvPr/>
        </p:nvPicPr>
        <p:blipFill>
          <a:blip r:embed="rId3"/>
          <a:stretch>
            <a:fillRect/>
          </a:stretch>
        </p:blipFill>
        <p:spPr>
          <a:xfrm>
            <a:off x="-320843" y="2967770"/>
            <a:ext cx="4513054" cy="4264156"/>
          </a:xfrm>
          <a:prstGeom prst="rect">
            <a:avLst/>
          </a:prstGeom>
        </p:spPr>
      </p:pic>
      <p:sp>
        <p:nvSpPr>
          <p:cNvPr id="2" name="Title 1"/>
          <p:cNvSpPr>
            <a:spLocks noGrp="1"/>
          </p:cNvSpPr>
          <p:nvPr>
            <p:ph type="title"/>
          </p:nvPr>
        </p:nvSpPr>
        <p:spPr>
          <a:xfrm>
            <a:off x="4299283" y="1106903"/>
            <a:ext cx="7315200" cy="1812758"/>
          </a:xfrm>
        </p:spPr>
        <p:txBody>
          <a:bodyPr>
            <a:normAutofit/>
          </a:bodyPr>
          <a:lstStyle/>
          <a:p>
            <a:pPr algn="ctr"/>
            <a:r>
              <a:rPr lang="en-US" sz="5400" cap="all" dirty="0">
                <a:solidFill>
                  <a:schemeClr val="bg1"/>
                </a:solidFill>
              </a:rPr>
              <a:t>Discovery to Practice</a:t>
            </a:r>
            <a:br>
              <a:rPr lang="en-US" sz="5400" cap="all" dirty="0">
                <a:solidFill>
                  <a:schemeClr val="bg1"/>
                </a:solidFill>
              </a:rPr>
            </a:br>
            <a:r>
              <a:rPr lang="en-US" sz="5400" b="0" dirty="0">
                <a:solidFill>
                  <a:schemeClr val="bg1"/>
                </a:solidFill>
              </a:rPr>
              <a:t>Workshop Series</a:t>
            </a:r>
            <a:endParaRPr lang="en-US" sz="5400" cap="all" dirty="0">
              <a:solidFill>
                <a:schemeClr val="bg1"/>
              </a:solidFill>
            </a:endParaRPr>
          </a:p>
        </p:txBody>
      </p:sp>
      <p:sp>
        <p:nvSpPr>
          <p:cNvPr id="9" name="Rectangle 8"/>
          <p:cNvSpPr/>
          <p:nvPr/>
        </p:nvSpPr>
        <p:spPr>
          <a:xfrm>
            <a:off x="4026568" y="0"/>
            <a:ext cx="816543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p:cNvCxnSpPr/>
          <p:nvPr/>
        </p:nvCxnSpPr>
        <p:spPr>
          <a:xfrm>
            <a:off x="-16039" y="-914396"/>
            <a:ext cx="0" cy="8999621"/>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133596" y="-914396"/>
            <a:ext cx="1812753" cy="646331"/>
          </a:xfrm>
          <a:prstGeom prst="rect">
            <a:avLst/>
          </a:prstGeom>
          <a:noFill/>
        </p:spPr>
        <p:txBody>
          <a:bodyPr wrap="square" rtlCol="0">
            <a:spAutoFit/>
          </a:bodyPr>
          <a:lstStyle/>
          <a:p>
            <a:pPr algn="r"/>
            <a:r>
              <a:rPr lang="en-US" dirty="0"/>
              <a:t>Red line indicates page edge</a:t>
            </a:r>
          </a:p>
        </p:txBody>
      </p:sp>
      <p:sp>
        <p:nvSpPr>
          <p:cNvPr id="14" name="TextBox 13"/>
          <p:cNvSpPr txBox="1"/>
          <p:nvPr/>
        </p:nvSpPr>
        <p:spPr>
          <a:xfrm>
            <a:off x="4016865" y="1748584"/>
            <a:ext cx="8165432" cy="1446550"/>
          </a:xfrm>
          <a:prstGeom prst="rect">
            <a:avLst/>
          </a:prstGeom>
          <a:noFill/>
        </p:spPr>
        <p:txBody>
          <a:bodyPr wrap="square" rtlCol="0">
            <a:spAutoFit/>
          </a:bodyPr>
          <a:lstStyle/>
          <a:p>
            <a:pPr algn="ctr"/>
            <a:r>
              <a:rPr lang="en-US" sz="4400" b="1" cap="all" dirty="0">
                <a:solidFill>
                  <a:schemeClr val="bg1"/>
                </a:solidFill>
              </a:rPr>
              <a:t>AED 497Q/597Q</a:t>
            </a:r>
          </a:p>
          <a:p>
            <a:pPr algn="ctr"/>
            <a:r>
              <a:rPr lang="en-US" sz="4400" b="1" cap="all" dirty="0">
                <a:solidFill>
                  <a:schemeClr val="bg1"/>
                </a:solidFill>
              </a:rPr>
              <a:t>Effective Meetings </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07101" y="4705461"/>
            <a:ext cx="1584960" cy="219456"/>
          </a:xfrm>
          <a:prstGeom prst="rect">
            <a:avLst/>
          </a:prstGeom>
        </p:spPr>
      </p:pic>
      <p:sp>
        <p:nvSpPr>
          <p:cNvPr id="17" name="TextBox 16"/>
          <p:cNvSpPr txBox="1"/>
          <p:nvPr/>
        </p:nvSpPr>
        <p:spPr>
          <a:xfrm>
            <a:off x="4016865" y="3406869"/>
            <a:ext cx="8165432" cy="1384995"/>
          </a:xfrm>
          <a:prstGeom prst="rect">
            <a:avLst/>
          </a:prstGeom>
          <a:noFill/>
        </p:spPr>
        <p:txBody>
          <a:bodyPr wrap="square" rtlCol="0">
            <a:spAutoFit/>
          </a:bodyPr>
          <a:lstStyle/>
          <a:p>
            <a:pPr algn="ctr"/>
            <a:r>
              <a:rPr lang="en-US" sz="2800" i="1" dirty="0">
                <a:solidFill>
                  <a:schemeClr val="bg1"/>
                </a:solidFill>
              </a:rPr>
              <a:t>1 credit</a:t>
            </a:r>
          </a:p>
          <a:p>
            <a:pPr algn="ctr"/>
            <a:r>
              <a:rPr lang="en-US" sz="2800" i="1" dirty="0">
                <a:solidFill>
                  <a:schemeClr val="bg1"/>
                </a:solidFill>
              </a:rPr>
              <a:t>Wednesdays 12:00-12:50</a:t>
            </a:r>
          </a:p>
          <a:p>
            <a:pPr algn="ctr"/>
            <a:r>
              <a:rPr lang="en-US" sz="2800" i="1" dirty="0">
                <a:solidFill>
                  <a:schemeClr val="bg1"/>
                </a:solidFill>
              </a:rPr>
              <a:t>Saguaro Hall Rm 104</a:t>
            </a:r>
          </a:p>
        </p:txBody>
      </p:sp>
      <p:sp>
        <p:nvSpPr>
          <p:cNvPr id="20" name="TextBox 19"/>
          <p:cNvSpPr txBox="1"/>
          <p:nvPr/>
        </p:nvSpPr>
        <p:spPr>
          <a:xfrm>
            <a:off x="4016865" y="5255556"/>
            <a:ext cx="8165432" cy="523220"/>
          </a:xfrm>
          <a:prstGeom prst="rect">
            <a:avLst/>
          </a:prstGeom>
          <a:noFill/>
        </p:spPr>
        <p:txBody>
          <a:bodyPr wrap="square" rtlCol="0">
            <a:spAutoFit/>
          </a:bodyPr>
          <a:lstStyle/>
          <a:p>
            <a:pPr algn="ctr"/>
            <a:r>
              <a:rPr lang="en-US" sz="2800" dirty="0">
                <a:solidFill>
                  <a:schemeClr val="bg1"/>
                </a:solidFill>
              </a:rPr>
              <a:t>mattlewis@email.arizona.edu</a:t>
            </a: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35855" y="252570"/>
            <a:ext cx="3327451" cy="642598"/>
          </a:xfrm>
          <a:prstGeom prst="rect">
            <a:avLst/>
          </a:prstGeom>
        </p:spPr>
      </p:pic>
      <p:sp>
        <p:nvSpPr>
          <p:cNvPr id="4" name="Rectangle 3"/>
          <p:cNvSpPr/>
          <p:nvPr/>
        </p:nvSpPr>
        <p:spPr>
          <a:xfrm>
            <a:off x="4798919" y="-777458"/>
            <a:ext cx="6620730" cy="646331"/>
          </a:xfrm>
          <a:prstGeom prst="rect">
            <a:avLst/>
          </a:prstGeom>
        </p:spPr>
        <p:txBody>
          <a:bodyPr wrap="square">
            <a:spAutoFit/>
          </a:bodyPr>
          <a:lstStyle/>
          <a:p>
            <a:r>
              <a:rPr lang="en-US" b="1" dirty="0"/>
              <a:t>Step 1</a:t>
            </a:r>
            <a:r>
              <a:rPr lang="en-US" dirty="0"/>
              <a:t>. Delete the CALS logo and replace it with your own logo. Delete this box when finished. </a:t>
            </a:r>
          </a:p>
        </p:txBody>
      </p:sp>
      <p:sp>
        <p:nvSpPr>
          <p:cNvPr id="15" name="TextBox 14"/>
          <p:cNvSpPr txBox="1"/>
          <p:nvPr/>
        </p:nvSpPr>
        <p:spPr>
          <a:xfrm>
            <a:off x="288766" y="7081309"/>
            <a:ext cx="3610250" cy="2308324"/>
          </a:xfrm>
          <a:prstGeom prst="rect">
            <a:avLst/>
          </a:prstGeom>
          <a:noFill/>
        </p:spPr>
        <p:txBody>
          <a:bodyPr wrap="square" rtlCol="0">
            <a:spAutoFit/>
          </a:bodyPr>
          <a:lstStyle/>
          <a:p>
            <a:r>
              <a:rPr lang="en-US" b="1" dirty="0"/>
              <a:t>Step 2.</a:t>
            </a:r>
            <a:r>
              <a:rPr lang="en-US" dirty="0"/>
              <a:t> To replace this photo. Delete the image, and insert your new image. Click on the image and use the arrange tab to move the new image to the back. View the slide in full screen mode to check placement. Delete this box when finished. </a:t>
            </a:r>
          </a:p>
        </p:txBody>
      </p:sp>
      <p:sp>
        <p:nvSpPr>
          <p:cNvPr id="18" name="TextBox 17"/>
          <p:cNvSpPr txBox="1"/>
          <p:nvPr/>
        </p:nvSpPr>
        <p:spPr>
          <a:xfrm>
            <a:off x="12455012" y="1425418"/>
            <a:ext cx="2416020" cy="1754326"/>
          </a:xfrm>
          <a:prstGeom prst="rect">
            <a:avLst/>
          </a:prstGeom>
          <a:noFill/>
        </p:spPr>
        <p:txBody>
          <a:bodyPr wrap="square" rtlCol="0">
            <a:spAutoFit/>
          </a:bodyPr>
          <a:lstStyle/>
          <a:p>
            <a:r>
              <a:rPr lang="en-US" b="1" dirty="0"/>
              <a:t>Step 3. </a:t>
            </a:r>
            <a:r>
              <a:rPr lang="en-US" dirty="0"/>
              <a:t>Update text with your information. Do not change the font. For UA Brand, you must use the Calibri or Milo font families.</a:t>
            </a:r>
          </a:p>
        </p:txBody>
      </p:sp>
      <p:sp>
        <p:nvSpPr>
          <p:cNvPr id="19" name="TextBox 18"/>
          <p:cNvSpPr txBox="1"/>
          <p:nvPr/>
        </p:nvSpPr>
        <p:spPr>
          <a:xfrm>
            <a:off x="6304159" y="7081309"/>
            <a:ext cx="3610250" cy="646331"/>
          </a:xfrm>
          <a:prstGeom prst="rect">
            <a:avLst/>
          </a:prstGeom>
          <a:noFill/>
        </p:spPr>
        <p:txBody>
          <a:bodyPr wrap="square" rtlCol="0">
            <a:spAutoFit/>
          </a:bodyPr>
          <a:lstStyle/>
          <a:p>
            <a:r>
              <a:rPr lang="en-US" b="1" dirty="0"/>
              <a:t>Step 4. </a:t>
            </a:r>
            <a:r>
              <a:rPr lang="en-US" dirty="0"/>
              <a:t>When complete, export the image as a jpg. </a:t>
            </a:r>
          </a:p>
        </p:txBody>
      </p:sp>
      <p:pic>
        <p:nvPicPr>
          <p:cNvPr id="11" name="Picture 10" descr="A picture containing tool, hammer, brush, table&#10;&#10;Description generated with very high confidence">
            <a:extLst>
              <a:ext uri="{FF2B5EF4-FFF2-40B4-BE49-F238E27FC236}">
                <a16:creationId xmlns:a16="http://schemas.microsoft.com/office/drawing/2014/main" id="{58580724-5C9A-469A-87CC-4217A354309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683" y="62161"/>
            <a:ext cx="3976475" cy="2982356"/>
          </a:xfrm>
          <a:prstGeom prst="rect">
            <a:avLst/>
          </a:prstGeom>
        </p:spPr>
      </p:pic>
    </p:spTree>
    <p:extLst>
      <p:ext uri="{BB962C8B-B14F-4D97-AF65-F5344CB8AC3E}">
        <p14:creationId xmlns:p14="http://schemas.microsoft.com/office/powerpoint/2010/main" val="668457617"/>
      </p:ext>
    </p:extLst>
  </p:cSld>
  <p:clrMapOvr>
    <a:masterClrMapping/>
  </p:clrMapOvr>
</p:sld>
</file>

<file path=ppt/theme/theme1.xml><?xml version="1.0" encoding="utf-8"?>
<a:theme xmlns:a="http://schemas.openxmlformats.org/drawingml/2006/main" name="1_Office Theme">
  <a:themeElements>
    <a:clrScheme name="UA Color Palette">
      <a:dk1>
        <a:srgbClr val="00275A"/>
      </a:dk1>
      <a:lt1>
        <a:srgbClr val="FFFFFF"/>
      </a:lt1>
      <a:dk2>
        <a:srgbClr val="001C48"/>
      </a:dk2>
      <a:lt2>
        <a:srgbClr val="F3EDE5"/>
      </a:lt2>
      <a:accent1>
        <a:srgbClr val="AB0520"/>
      </a:accent1>
      <a:accent2>
        <a:srgbClr val="378DBD"/>
      </a:accent2>
      <a:accent3>
        <a:srgbClr val="81D3EB"/>
      </a:accent3>
      <a:accent4>
        <a:srgbClr val="E2E9EB"/>
      </a:accent4>
      <a:accent5>
        <a:srgbClr val="EF4056"/>
      </a:accent5>
      <a:accent6>
        <a:srgbClr val="70B865"/>
      </a:accent6>
      <a:hlink>
        <a:srgbClr val="8B0015"/>
      </a:hlink>
      <a:folHlink>
        <a:srgbClr val="EF4056"/>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2067</TotalTime>
  <Words>146</Words>
  <Application>Microsoft Office PowerPoint</Application>
  <PresentationFormat>Widescreen</PresentationFormat>
  <Paragraphs>13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LucidaGrande</vt:lpstr>
      <vt:lpstr>1_Office Theme</vt:lpstr>
      <vt:lpstr>Discovery to Practice Workshop Series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Recruitment</dc:title>
  <dc:creator>Staten, Michael E - (statenm)</dc:creator>
  <cp:lastModifiedBy>Lewis, Matt - (mattlewis)</cp:lastModifiedBy>
  <cp:revision>135</cp:revision>
  <cp:lastPrinted>2017-08-28T15:30:35Z</cp:lastPrinted>
  <dcterms:created xsi:type="dcterms:W3CDTF">2017-03-23T17:52:07Z</dcterms:created>
  <dcterms:modified xsi:type="dcterms:W3CDTF">2019-04-19T18:24:17Z</dcterms:modified>
</cp:coreProperties>
</file>