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-32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06F59-9B58-4E4C-B4DC-8AE478F01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9E272EF-FEF0-4179-991B-5F63DF64B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996EB6-F9B4-49D3-A4AB-A90B6C53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E20044-7DF4-4896-8712-0E1696C1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F3080E-9625-4676-B41D-0E6120C7B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6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5BEC78-761B-4BEB-B38A-99C6055C7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2C9046D-5E04-4DA0-8CCC-A950429AC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348F61-B1D5-4931-BC27-64F48FAC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58EF23-75AB-469D-A897-4785BB4E9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CE3D11-C310-4F73-89B4-B10209697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1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DEA94E-9AC7-43C2-B057-55EA81077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6BD58BE-64CE-4A35-9457-6125ABC9F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73CE57-DB5D-44C4-8B0A-52DC5BD2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F4ED4A-E177-4659-B632-6D6D669DD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A502C3-3C0C-4271-B167-A14969749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0F98EA-10D1-454F-AF4C-5E732ADEB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A6A249-7CF7-4A22-B436-E3F1DE92B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2125AF-6982-42F8-B230-309EBA1B5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4BD947-769E-43C8-9877-E1F99A554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C1B103-33B9-42DA-9260-C78806C4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7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1ED411-DCA2-412B-B92D-357E9E85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B73757-E693-4245-B0F7-E08575958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8F94DF-B93E-42F7-8327-ED280A51C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83B1BE-4EC9-4510-8135-56D3E9FAB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9D66A7-45FB-43AE-9D90-DA5EDFF2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5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551474-7C40-460B-A4A3-9107233C9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F586BD-E30A-4E53-8C39-AD53E2816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5212306-D2B2-4543-BE41-EDD7D3694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A224D85-076E-4B8C-B909-48E5F955D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94D414-B679-473A-8696-A2FB9BB5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8A1006E-35DD-45B3-859D-A2BB1BA7F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5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463912-FAC1-40B1-AA58-5DF2A46B5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8E936D-6E2E-4968-9745-5109AD511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A0D67BE-8DDA-454E-AD6D-EA47A8A36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5CAE618-42B4-4AC7-B312-2EC15B144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7FFE98B-9744-4B21-AEEE-B7F8EBCB1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B8A1628-26DF-4880-B297-BAAEAB534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3498BA5-4874-4B98-9836-9161D9E2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6A32595-CD84-4757-B6C1-5D20DDC34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3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7C92BD-8871-427C-9A81-526C6D3A7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2F953D6-5596-47DC-B438-EC502F64D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BA0CEB-4097-48E1-8E83-1C228B66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5C28511-98CD-42FD-AA04-BE5B3781A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4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E128DF0-EB2D-46DD-9870-FD24DEB47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42F9E7F-D3E2-4947-B5D9-9D4E4C30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274CC13-3E2A-4251-9FAC-C860E21B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3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F8DEA1-3B50-4500-BB25-06FE8AFAB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9E686C-937C-473A-BECE-68B7536BF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5F93CC8-AE1F-45B4-B566-6E73FD140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71CFEE-4C2F-4677-8C35-9281EA46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7968EE-5CA7-4C44-A24B-8765BE7E2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3546C12-1B4F-49BB-BCCF-74568E45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9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67A2C3-7DBD-4423-B285-704C0BE79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5AFC07F-132A-4359-BD31-33244DEE80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08A04C6-24B2-485D-BDF0-73B5D1191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CBADED-AA5B-44C4-AD9B-6C1F8C2E4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87480C-6AC5-4328-8DE0-107F88B6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E092BF-6CE5-46CF-A3EE-E7E21762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5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C786C44-7DE9-4FC8-AFCC-C79EB874F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5C81F3B-EA45-4F71-AECC-D910C30B7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D0A015-2BE3-4661-AEAC-B2E8A5862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8AA4D-68DD-404F-B0B3-B7527B716B24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A7981B-26AF-451B-A8EE-7C13082D9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763484-D143-47CA-BC6A-AC9E6AED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3C681-3DC5-4BBF-925D-7DDE1B167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2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BC87F41A-7C2E-4C4C-91FE-1C41AA701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672" y="272764"/>
            <a:ext cx="5895109" cy="1054099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ea typeface="Adobe Fan Heiti Std B" panose="020B0700000000000000" pitchFamily="34" charset="-128"/>
              </a:rPr>
              <a:t>Got English?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89C21122-5CD2-4273-9F2E-0BBD1841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82" y="1197554"/>
            <a:ext cx="10507518" cy="2764849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/>
              <a:t>Is ENGL missing from your Fall course schedule?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1" dirty="0"/>
              <a:t>Are you eager to take your upper-division/major courses?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000" dirty="0"/>
              <a:t>If you answered YES to one or both of these questions …</a:t>
            </a:r>
            <a:br>
              <a:rPr lang="en-US" sz="2000" dirty="0"/>
            </a:br>
            <a:r>
              <a:rPr lang="en-US" sz="2000" b="1" dirty="0"/>
              <a:t>visit us TODAY from 8:00am – 4:00pm in the Student Union, San Pedro Room. 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800" dirty="0"/>
              <a:t>Writing Program staff will be available to assist with ENGL registration or receive dual/transfer credit or AP/IB exam information.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339CE60-87C9-400A-A9DD-BD9B2864F9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269" y="5853289"/>
            <a:ext cx="2821858" cy="735196"/>
          </a:xfrm>
          <a:prstGeom prst="rect">
            <a:avLst/>
          </a:prstGeom>
        </p:spPr>
      </p:pic>
      <p:sp>
        <p:nvSpPr>
          <p:cNvPr id="10" name="Title 5">
            <a:extLst>
              <a:ext uri="{FF2B5EF4-FFF2-40B4-BE49-F238E27FC236}">
                <a16:creationId xmlns:a16="http://schemas.microsoft.com/office/drawing/2014/main" xmlns="" id="{07662D16-7A12-423D-BE49-C8DF61AB3A5A}"/>
              </a:ext>
            </a:extLst>
          </p:cNvPr>
          <p:cNvSpPr txBox="1">
            <a:spLocks/>
          </p:cNvSpPr>
          <p:nvPr/>
        </p:nvSpPr>
        <p:spPr>
          <a:xfrm>
            <a:off x="348672" y="3914006"/>
            <a:ext cx="5895109" cy="757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ea typeface="Adobe Fan Heiti Std B" panose="020B0700000000000000" pitchFamily="34" charset="-128"/>
              </a:rPr>
              <a:t>Fun Facts!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8110C18-2322-416D-AEFB-5DC3D42C42A3}"/>
              </a:ext>
            </a:extLst>
          </p:cNvPr>
          <p:cNvSpPr/>
          <p:nvPr/>
        </p:nvSpPr>
        <p:spPr>
          <a:xfrm>
            <a:off x="770080" y="4579022"/>
            <a:ext cx="10664537" cy="14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First year ENGL courses are often pre-requisites for upper-division and some major courses.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Some colleges cannot consider you for admission to their major without completing first-year ENGL course(s).</a:t>
            </a:r>
          </a:p>
          <a:p>
            <a:pPr>
              <a:lnSpc>
                <a:spcPct val="120000"/>
              </a:lnSpc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Side Note: </a:t>
            </a:r>
            <a:r>
              <a:rPr lang="en-US" dirty="0"/>
              <a:t>Freshmen typically complete 102 or 109H in Spring.</a:t>
            </a:r>
          </a:p>
        </p:txBody>
      </p:sp>
    </p:spTree>
    <p:extLst>
      <p:ext uri="{BB962C8B-B14F-4D97-AF65-F5344CB8AC3E}">
        <p14:creationId xmlns:p14="http://schemas.microsoft.com/office/powerpoint/2010/main" val="231187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66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Got English?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 English?</dc:title>
  <dc:creator>Vega, Monica J De Soto - (movega)</dc:creator>
  <cp:lastModifiedBy>Aimee</cp:lastModifiedBy>
  <cp:revision>10</cp:revision>
  <dcterms:created xsi:type="dcterms:W3CDTF">2018-08-07T21:20:49Z</dcterms:created>
  <dcterms:modified xsi:type="dcterms:W3CDTF">2018-08-10T14:56:57Z</dcterms:modified>
</cp:coreProperties>
</file>