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462" r:id="rId2"/>
    <p:sldId id="493" r:id="rId3"/>
    <p:sldId id="494" r:id="rId4"/>
    <p:sldId id="495" r:id="rId5"/>
    <p:sldId id="505" r:id="rId6"/>
    <p:sldId id="496" r:id="rId7"/>
    <p:sldId id="506" r:id="rId8"/>
    <p:sldId id="497" r:id="rId9"/>
    <p:sldId id="507" r:id="rId10"/>
    <p:sldId id="499" r:id="rId11"/>
    <p:sldId id="501" r:id="rId12"/>
    <p:sldId id="502" r:id="rId13"/>
  </p:sldIdLst>
  <p:sldSz cx="9144000" cy="5143500" type="screen16x9"/>
  <p:notesSz cx="9296400" cy="7010400"/>
  <p:defaultTextStyle>
    <a:defPPr>
      <a:defRPr lang="en-US"/>
    </a:defPPr>
    <a:lvl1pPr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5pPr>
    <a:lvl6pPr marL="2286000" algn="l" defTabSz="4572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6pPr>
    <a:lvl7pPr marL="2743200" algn="l" defTabSz="4572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7pPr>
    <a:lvl8pPr marL="3200400" algn="l" defTabSz="4572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8pPr>
    <a:lvl9pPr marL="3657600" algn="l" defTabSz="4572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9pPr>
  </p:defaultTextStyle>
  <p:extLst>
    <p:ext uri="{EFAFB233-063F-42B5-8137-9DF3F51BA10A}">
      <p15:sldGuideLst xmlns:p15="http://schemas.microsoft.com/office/powerpoint/2012/main">
        <p15:guide id="1" orient="horz" pos="311">
          <p15:clr>
            <a:srgbClr val="A4A3A4"/>
          </p15:clr>
        </p15:guide>
        <p15:guide id="2" pos="2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B"/>
    <a:srgbClr val="3399FF"/>
    <a:srgbClr val="AB0520"/>
    <a:srgbClr val="333333"/>
    <a:srgbClr val="C8D9D8"/>
    <a:srgbClr val="6F868D"/>
    <a:srgbClr val="83B1E3"/>
    <a:srgbClr val="0686EF"/>
    <a:srgbClr val="FAD7AA"/>
    <a:srgbClr val="8BBEE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553" autoAdjust="0"/>
    <p:restoredTop sz="94118" autoAdjust="0"/>
  </p:normalViewPr>
  <p:slideViewPr>
    <p:cSldViewPr snapToGrid="0">
      <p:cViewPr varScale="1">
        <p:scale>
          <a:sx n="95" d="100"/>
          <a:sy n="95" d="100"/>
        </p:scale>
        <p:origin x="678" y="54"/>
      </p:cViewPr>
      <p:guideLst>
        <p:guide orient="horz" pos="311"/>
        <p:guide pos="2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6" d="100"/>
          <a:sy n="76" d="100"/>
        </p:scale>
        <p:origin x="207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6C4140-EC83-44A0-889C-5901A3312346}" type="doc">
      <dgm:prSet loTypeId="urn:microsoft.com/office/officeart/2005/8/layout/process1" loCatId="process" qsTypeId="urn:microsoft.com/office/officeart/2005/8/quickstyle/simple1" qsCatId="simple" csTypeId="urn:microsoft.com/office/officeart/2005/8/colors/accent1_2" csCatId="accent1" phldr="1"/>
      <dgm:spPr/>
    </dgm:pt>
    <dgm:pt modelId="{4AC66884-CBCF-4C37-BA29-B347F32F769D}">
      <dgm:prSet phldrT="[Text]"/>
      <dgm:spPr>
        <a:solidFill>
          <a:srgbClr val="0C234B"/>
        </a:solidFill>
      </dgm:spPr>
      <dgm:t>
        <a:bodyPr/>
        <a:lstStyle/>
        <a:p>
          <a:r>
            <a:rPr lang="en-US"/>
            <a:t>CHEM 100</a:t>
          </a:r>
        </a:p>
      </dgm:t>
    </dgm:pt>
    <dgm:pt modelId="{D19A32F5-42C8-4226-9CFD-EDAB07575358}" type="parTrans" cxnId="{CA744EDE-6255-4496-9C00-194FEDA53AE2}">
      <dgm:prSet/>
      <dgm:spPr/>
      <dgm:t>
        <a:bodyPr/>
        <a:lstStyle/>
        <a:p>
          <a:endParaRPr lang="en-US"/>
        </a:p>
      </dgm:t>
    </dgm:pt>
    <dgm:pt modelId="{9D31595A-64C8-41B1-AC36-EB8A86DF1160}" type="sibTrans" cxnId="{CA744EDE-6255-4496-9C00-194FEDA53AE2}">
      <dgm:prSet/>
      <dgm:spPr/>
      <dgm:t>
        <a:bodyPr/>
        <a:lstStyle/>
        <a:p>
          <a:endParaRPr lang="en-US"/>
        </a:p>
      </dgm:t>
    </dgm:pt>
    <dgm:pt modelId="{1ADDB702-2F94-4B79-954B-B87CFE4B05F4}">
      <dgm:prSet phldrT="[Text]"/>
      <dgm:spPr>
        <a:solidFill>
          <a:srgbClr val="0C234B"/>
        </a:solidFill>
      </dgm:spPr>
      <dgm:t>
        <a:bodyPr/>
        <a:lstStyle/>
        <a:p>
          <a:r>
            <a:rPr lang="en-US"/>
            <a:t>CHEM 151</a:t>
          </a:r>
        </a:p>
      </dgm:t>
    </dgm:pt>
    <dgm:pt modelId="{44EAB4F5-6212-42FB-9873-8C02D136FA75}" type="parTrans" cxnId="{88E4A90F-29BB-40EA-8095-8FAAB2AF5F02}">
      <dgm:prSet/>
      <dgm:spPr/>
      <dgm:t>
        <a:bodyPr/>
        <a:lstStyle/>
        <a:p>
          <a:endParaRPr lang="en-US"/>
        </a:p>
      </dgm:t>
    </dgm:pt>
    <dgm:pt modelId="{8C711B42-FDC6-432B-BB43-71129CACFFB7}" type="sibTrans" cxnId="{88E4A90F-29BB-40EA-8095-8FAAB2AF5F02}">
      <dgm:prSet/>
      <dgm:spPr/>
      <dgm:t>
        <a:bodyPr/>
        <a:lstStyle/>
        <a:p>
          <a:endParaRPr lang="en-US"/>
        </a:p>
      </dgm:t>
    </dgm:pt>
    <dgm:pt modelId="{5C2C4577-8B7B-4D10-AB74-E9174B5BAAF8}">
      <dgm:prSet phldrT="[Text]"/>
      <dgm:spPr>
        <a:solidFill>
          <a:srgbClr val="0C234B"/>
        </a:solidFill>
      </dgm:spPr>
      <dgm:t>
        <a:bodyPr/>
        <a:lstStyle/>
        <a:p>
          <a:r>
            <a:rPr lang="en-US"/>
            <a:t>CHEM 152</a:t>
          </a:r>
        </a:p>
      </dgm:t>
    </dgm:pt>
    <dgm:pt modelId="{2B2EEC12-B237-4443-B32A-50A81B1C246D}" type="parTrans" cxnId="{375B9612-096A-48DA-820A-967DC92D067F}">
      <dgm:prSet/>
      <dgm:spPr/>
      <dgm:t>
        <a:bodyPr/>
        <a:lstStyle/>
        <a:p>
          <a:endParaRPr lang="en-US"/>
        </a:p>
      </dgm:t>
    </dgm:pt>
    <dgm:pt modelId="{780F6306-8838-4CE0-80FC-E04C80A7CC75}" type="sibTrans" cxnId="{375B9612-096A-48DA-820A-967DC92D067F}">
      <dgm:prSet/>
      <dgm:spPr/>
      <dgm:t>
        <a:bodyPr/>
        <a:lstStyle/>
        <a:p>
          <a:endParaRPr lang="en-US"/>
        </a:p>
      </dgm:t>
    </dgm:pt>
    <dgm:pt modelId="{B8781951-5F31-46F2-8620-970ECF7D5A05}" type="pres">
      <dgm:prSet presAssocID="{436C4140-EC83-44A0-889C-5901A3312346}" presName="Name0" presStyleCnt="0">
        <dgm:presLayoutVars>
          <dgm:dir/>
          <dgm:resizeHandles val="exact"/>
        </dgm:presLayoutVars>
      </dgm:prSet>
      <dgm:spPr/>
    </dgm:pt>
    <dgm:pt modelId="{327C6020-9308-456D-8810-091A2E8FAF4A}" type="pres">
      <dgm:prSet presAssocID="{4AC66884-CBCF-4C37-BA29-B347F32F769D}" presName="node" presStyleLbl="node1" presStyleIdx="0" presStyleCnt="3">
        <dgm:presLayoutVars>
          <dgm:bulletEnabled val="1"/>
        </dgm:presLayoutVars>
      </dgm:prSet>
      <dgm:spPr/>
      <dgm:t>
        <a:bodyPr/>
        <a:lstStyle/>
        <a:p>
          <a:endParaRPr lang="en-US"/>
        </a:p>
      </dgm:t>
    </dgm:pt>
    <dgm:pt modelId="{6EDAE268-7956-425E-8CEC-23F15BD3A463}" type="pres">
      <dgm:prSet presAssocID="{9D31595A-64C8-41B1-AC36-EB8A86DF1160}" presName="sibTrans" presStyleLbl="sibTrans2D1" presStyleIdx="0" presStyleCnt="2"/>
      <dgm:spPr/>
      <dgm:t>
        <a:bodyPr/>
        <a:lstStyle/>
        <a:p>
          <a:endParaRPr lang="en-US"/>
        </a:p>
      </dgm:t>
    </dgm:pt>
    <dgm:pt modelId="{A9CE8680-5A05-465F-9364-77FA7BD9EE4F}" type="pres">
      <dgm:prSet presAssocID="{9D31595A-64C8-41B1-AC36-EB8A86DF1160}" presName="connectorText" presStyleLbl="sibTrans2D1" presStyleIdx="0" presStyleCnt="2"/>
      <dgm:spPr/>
      <dgm:t>
        <a:bodyPr/>
        <a:lstStyle/>
        <a:p>
          <a:endParaRPr lang="en-US"/>
        </a:p>
      </dgm:t>
    </dgm:pt>
    <dgm:pt modelId="{D7CFD479-F679-4B4F-8537-D84A58699ED1}" type="pres">
      <dgm:prSet presAssocID="{1ADDB702-2F94-4B79-954B-B87CFE4B05F4}" presName="node" presStyleLbl="node1" presStyleIdx="1" presStyleCnt="3">
        <dgm:presLayoutVars>
          <dgm:bulletEnabled val="1"/>
        </dgm:presLayoutVars>
      </dgm:prSet>
      <dgm:spPr/>
      <dgm:t>
        <a:bodyPr/>
        <a:lstStyle/>
        <a:p>
          <a:endParaRPr lang="en-US"/>
        </a:p>
      </dgm:t>
    </dgm:pt>
    <dgm:pt modelId="{60AEFA5F-ECCE-40FF-BD26-7F3FADFAA3CE}" type="pres">
      <dgm:prSet presAssocID="{8C711B42-FDC6-432B-BB43-71129CACFFB7}" presName="sibTrans" presStyleLbl="sibTrans2D1" presStyleIdx="1" presStyleCnt="2"/>
      <dgm:spPr/>
      <dgm:t>
        <a:bodyPr/>
        <a:lstStyle/>
        <a:p>
          <a:endParaRPr lang="en-US"/>
        </a:p>
      </dgm:t>
    </dgm:pt>
    <dgm:pt modelId="{1F82C07B-E810-4365-88FD-6293662C4C2E}" type="pres">
      <dgm:prSet presAssocID="{8C711B42-FDC6-432B-BB43-71129CACFFB7}" presName="connectorText" presStyleLbl="sibTrans2D1" presStyleIdx="1" presStyleCnt="2"/>
      <dgm:spPr/>
      <dgm:t>
        <a:bodyPr/>
        <a:lstStyle/>
        <a:p>
          <a:endParaRPr lang="en-US"/>
        </a:p>
      </dgm:t>
    </dgm:pt>
    <dgm:pt modelId="{569AB245-72CA-411D-AC7B-9A755A6CC226}" type="pres">
      <dgm:prSet presAssocID="{5C2C4577-8B7B-4D10-AB74-E9174B5BAAF8}" presName="node" presStyleLbl="node1" presStyleIdx="2" presStyleCnt="3">
        <dgm:presLayoutVars>
          <dgm:bulletEnabled val="1"/>
        </dgm:presLayoutVars>
      </dgm:prSet>
      <dgm:spPr/>
      <dgm:t>
        <a:bodyPr/>
        <a:lstStyle/>
        <a:p>
          <a:endParaRPr lang="en-US"/>
        </a:p>
      </dgm:t>
    </dgm:pt>
  </dgm:ptLst>
  <dgm:cxnLst>
    <dgm:cxn modelId="{ADD9406C-57DC-4AA3-8F9F-F748650F5F19}" type="presOf" srcId="{8C711B42-FDC6-432B-BB43-71129CACFFB7}" destId="{1F82C07B-E810-4365-88FD-6293662C4C2E}" srcOrd="1" destOrd="0" presId="urn:microsoft.com/office/officeart/2005/8/layout/process1"/>
    <dgm:cxn modelId="{375B9612-096A-48DA-820A-967DC92D067F}" srcId="{436C4140-EC83-44A0-889C-5901A3312346}" destId="{5C2C4577-8B7B-4D10-AB74-E9174B5BAAF8}" srcOrd="2" destOrd="0" parTransId="{2B2EEC12-B237-4443-B32A-50A81B1C246D}" sibTransId="{780F6306-8838-4CE0-80FC-E04C80A7CC75}"/>
    <dgm:cxn modelId="{821A0E14-EAA7-4F44-B4A4-B06EA8D42BF0}" type="presOf" srcId="{9D31595A-64C8-41B1-AC36-EB8A86DF1160}" destId="{6EDAE268-7956-425E-8CEC-23F15BD3A463}" srcOrd="0" destOrd="0" presId="urn:microsoft.com/office/officeart/2005/8/layout/process1"/>
    <dgm:cxn modelId="{CA744EDE-6255-4496-9C00-194FEDA53AE2}" srcId="{436C4140-EC83-44A0-889C-5901A3312346}" destId="{4AC66884-CBCF-4C37-BA29-B347F32F769D}" srcOrd="0" destOrd="0" parTransId="{D19A32F5-42C8-4226-9CFD-EDAB07575358}" sibTransId="{9D31595A-64C8-41B1-AC36-EB8A86DF1160}"/>
    <dgm:cxn modelId="{2AFF50F7-9FFD-4EA2-A94B-5472D046DDDC}" type="presOf" srcId="{8C711B42-FDC6-432B-BB43-71129CACFFB7}" destId="{60AEFA5F-ECCE-40FF-BD26-7F3FADFAA3CE}" srcOrd="0" destOrd="0" presId="urn:microsoft.com/office/officeart/2005/8/layout/process1"/>
    <dgm:cxn modelId="{88E4A90F-29BB-40EA-8095-8FAAB2AF5F02}" srcId="{436C4140-EC83-44A0-889C-5901A3312346}" destId="{1ADDB702-2F94-4B79-954B-B87CFE4B05F4}" srcOrd="1" destOrd="0" parTransId="{44EAB4F5-6212-42FB-9873-8C02D136FA75}" sibTransId="{8C711B42-FDC6-432B-BB43-71129CACFFB7}"/>
    <dgm:cxn modelId="{072BF1D6-5CAB-400B-84FF-EFDD142B00B7}" type="presOf" srcId="{5C2C4577-8B7B-4D10-AB74-E9174B5BAAF8}" destId="{569AB245-72CA-411D-AC7B-9A755A6CC226}" srcOrd="0" destOrd="0" presId="urn:microsoft.com/office/officeart/2005/8/layout/process1"/>
    <dgm:cxn modelId="{24B38EB0-4FC9-4679-B02F-75E8504A4207}" type="presOf" srcId="{4AC66884-CBCF-4C37-BA29-B347F32F769D}" destId="{327C6020-9308-456D-8810-091A2E8FAF4A}" srcOrd="0" destOrd="0" presId="urn:microsoft.com/office/officeart/2005/8/layout/process1"/>
    <dgm:cxn modelId="{16042BBE-CD58-4F32-9E04-2A22B5DE1E37}" type="presOf" srcId="{436C4140-EC83-44A0-889C-5901A3312346}" destId="{B8781951-5F31-46F2-8620-970ECF7D5A05}" srcOrd="0" destOrd="0" presId="urn:microsoft.com/office/officeart/2005/8/layout/process1"/>
    <dgm:cxn modelId="{7DB71BDB-C3AD-4152-BD59-096B8D839E7A}" type="presOf" srcId="{1ADDB702-2F94-4B79-954B-B87CFE4B05F4}" destId="{D7CFD479-F679-4B4F-8537-D84A58699ED1}" srcOrd="0" destOrd="0" presId="urn:microsoft.com/office/officeart/2005/8/layout/process1"/>
    <dgm:cxn modelId="{D92D5DBE-F69F-4F9F-AAF6-B5DFF7AA8CBB}" type="presOf" srcId="{9D31595A-64C8-41B1-AC36-EB8A86DF1160}" destId="{A9CE8680-5A05-465F-9364-77FA7BD9EE4F}" srcOrd="1" destOrd="0" presId="urn:microsoft.com/office/officeart/2005/8/layout/process1"/>
    <dgm:cxn modelId="{E10875AF-F7A1-4882-B3E2-CC6DBDA4985D}" type="presParOf" srcId="{B8781951-5F31-46F2-8620-970ECF7D5A05}" destId="{327C6020-9308-456D-8810-091A2E8FAF4A}" srcOrd="0" destOrd="0" presId="urn:microsoft.com/office/officeart/2005/8/layout/process1"/>
    <dgm:cxn modelId="{B8BA486A-5828-4AA4-87AE-831E211C1D07}" type="presParOf" srcId="{B8781951-5F31-46F2-8620-970ECF7D5A05}" destId="{6EDAE268-7956-425E-8CEC-23F15BD3A463}" srcOrd="1" destOrd="0" presId="urn:microsoft.com/office/officeart/2005/8/layout/process1"/>
    <dgm:cxn modelId="{4EB76B58-51F4-4825-BC4A-4FBD99A8FE7A}" type="presParOf" srcId="{6EDAE268-7956-425E-8CEC-23F15BD3A463}" destId="{A9CE8680-5A05-465F-9364-77FA7BD9EE4F}" srcOrd="0" destOrd="0" presId="urn:microsoft.com/office/officeart/2005/8/layout/process1"/>
    <dgm:cxn modelId="{DDC475F2-28CE-47A0-8AC6-8F5D4AB51B7A}" type="presParOf" srcId="{B8781951-5F31-46F2-8620-970ECF7D5A05}" destId="{D7CFD479-F679-4B4F-8537-D84A58699ED1}" srcOrd="2" destOrd="0" presId="urn:microsoft.com/office/officeart/2005/8/layout/process1"/>
    <dgm:cxn modelId="{84F65AD6-4F31-4E82-8F36-8634EC87E45F}" type="presParOf" srcId="{B8781951-5F31-46F2-8620-970ECF7D5A05}" destId="{60AEFA5F-ECCE-40FF-BD26-7F3FADFAA3CE}" srcOrd="3" destOrd="0" presId="urn:microsoft.com/office/officeart/2005/8/layout/process1"/>
    <dgm:cxn modelId="{718806CB-A017-4BFF-9541-71D4CD88A6E3}" type="presParOf" srcId="{60AEFA5F-ECCE-40FF-BD26-7F3FADFAA3CE}" destId="{1F82C07B-E810-4365-88FD-6293662C4C2E}" srcOrd="0" destOrd="0" presId="urn:microsoft.com/office/officeart/2005/8/layout/process1"/>
    <dgm:cxn modelId="{59A5CC0E-C3D2-481B-8844-88E468AF6870}" type="presParOf" srcId="{B8781951-5F31-46F2-8620-970ECF7D5A05}" destId="{569AB245-72CA-411D-AC7B-9A755A6CC226}"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6C4140-EC83-44A0-889C-5901A3312346}" type="doc">
      <dgm:prSet loTypeId="urn:microsoft.com/office/officeart/2005/8/layout/process1" loCatId="process" qsTypeId="urn:microsoft.com/office/officeart/2005/8/quickstyle/simple1" qsCatId="simple" csTypeId="urn:microsoft.com/office/officeart/2005/8/colors/accent1_2" csCatId="accent1" phldr="1"/>
      <dgm:spPr/>
    </dgm:pt>
    <dgm:pt modelId="{4AC66884-CBCF-4C37-BA29-B347F32F769D}">
      <dgm:prSet phldrT="[Text]"/>
      <dgm:spPr>
        <a:solidFill>
          <a:srgbClr val="0C234B"/>
        </a:solidFill>
      </dgm:spPr>
      <dgm:t>
        <a:bodyPr/>
        <a:lstStyle/>
        <a:p>
          <a:r>
            <a:rPr lang="en-US"/>
            <a:t>MATH 112</a:t>
          </a:r>
        </a:p>
      </dgm:t>
    </dgm:pt>
    <dgm:pt modelId="{D19A32F5-42C8-4226-9CFD-EDAB07575358}" type="parTrans" cxnId="{CA744EDE-6255-4496-9C00-194FEDA53AE2}">
      <dgm:prSet/>
      <dgm:spPr/>
      <dgm:t>
        <a:bodyPr/>
        <a:lstStyle/>
        <a:p>
          <a:endParaRPr lang="en-US"/>
        </a:p>
      </dgm:t>
    </dgm:pt>
    <dgm:pt modelId="{9D31595A-64C8-41B1-AC36-EB8A86DF1160}" type="sibTrans" cxnId="{CA744EDE-6255-4496-9C00-194FEDA53AE2}">
      <dgm:prSet/>
      <dgm:spPr/>
      <dgm:t>
        <a:bodyPr/>
        <a:lstStyle/>
        <a:p>
          <a:endParaRPr lang="en-US"/>
        </a:p>
      </dgm:t>
    </dgm:pt>
    <dgm:pt modelId="{1ADDB702-2F94-4B79-954B-B87CFE4B05F4}">
      <dgm:prSet phldrT="[Text]"/>
      <dgm:spPr>
        <a:solidFill>
          <a:srgbClr val="0C234B"/>
        </a:solidFill>
      </dgm:spPr>
      <dgm:t>
        <a:bodyPr/>
        <a:lstStyle/>
        <a:p>
          <a:r>
            <a:rPr lang="en-US"/>
            <a:t>CHEM 151</a:t>
          </a:r>
        </a:p>
      </dgm:t>
    </dgm:pt>
    <dgm:pt modelId="{44EAB4F5-6212-42FB-9873-8C02D136FA75}" type="parTrans" cxnId="{88E4A90F-29BB-40EA-8095-8FAAB2AF5F02}">
      <dgm:prSet/>
      <dgm:spPr/>
      <dgm:t>
        <a:bodyPr/>
        <a:lstStyle/>
        <a:p>
          <a:endParaRPr lang="en-US"/>
        </a:p>
      </dgm:t>
    </dgm:pt>
    <dgm:pt modelId="{8C711B42-FDC6-432B-BB43-71129CACFFB7}" type="sibTrans" cxnId="{88E4A90F-29BB-40EA-8095-8FAAB2AF5F02}">
      <dgm:prSet/>
      <dgm:spPr/>
      <dgm:t>
        <a:bodyPr/>
        <a:lstStyle/>
        <a:p>
          <a:endParaRPr lang="en-US"/>
        </a:p>
      </dgm:t>
    </dgm:pt>
    <dgm:pt modelId="{5C2C4577-8B7B-4D10-AB74-E9174B5BAAF8}">
      <dgm:prSet phldrT="[Text]"/>
      <dgm:spPr>
        <a:solidFill>
          <a:srgbClr val="0C234B"/>
        </a:solidFill>
      </dgm:spPr>
      <dgm:t>
        <a:bodyPr/>
        <a:lstStyle/>
        <a:p>
          <a:r>
            <a:rPr lang="en-US"/>
            <a:t>CHEM 152</a:t>
          </a:r>
        </a:p>
      </dgm:t>
    </dgm:pt>
    <dgm:pt modelId="{2B2EEC12-B237-4443-B32A-50A81B1C246D}" type="parTrans" cxnId="{375B9612-096A-48DA-820A-967DC92D067F}">
      <dgm:prSet/>
      <dgm:spPr/>
      <dgm:t>
        <a:bodyPr/>
        <a:lstStyle/>
        <a:p>
          <a:endParaRPr lang="en-US"/>
        </a:p>
      </dgm:t>
    </dgm:pt>
    <dgm:pt modelId="{780F6306-8838-4CE0-80FC-E04C80A7CC75}" type="sibTrans" cxnId="{375B9612-096A-48DA-820A-967DC92D067F}">
      <dgm:prSet/>
      <dgm:spPr/>
      <dgm:t>
        <a:bodyPr/>
        <a:lstStyle/>
        <a:p>
          <a:endParaRPr lang="en-US"/>
        </a:p>
      </dgm:t>
    </dgm:pt>
    <dgm:pt modelId="{B8781951-5F31-46F2-8620-970ECF7D5A05}" type="pres">
      <dgm:prSet presAssocID="{436C4140-EC83-44A0-889C-5901A3312346}" presName="Name0" presStyleCnt="0">
        <dgm:presLayoutVars>
          <dgm:dir/>
          <dgm:resizeHandles val="exact"/>
        </dgm:presLayoutVars>
      </dgm:prSet>
      <dgm:spPr/>
    </dgm:pt>
    <dgm:pt modelId="{327C6020-9308-456D-8810-091A2E8FAF4A}" type="pres">
      <dgm:prSet presAssocID="{4AC66884-CBCF-4C37-BA29-B347F32F769D}" presName="node" presStyleLbl="node1" presStyleIdx="0" presStyleCnt="3">
        <dgm:presLayoutVars>
          <dgm:bulletEnabled val="1"/>
        </dgm:presLayoutVars>
      </dgm:prSet>
      <dgm:spPr/>
      <dgm:t>
        <a:bodyPr/>
        <a:lstStyle/>
        <a:p>
          <a:endParaRPr lang="en-US"/>
        </a:p>
      </dgm:t>
    </dgm:pt>
    <dgm:pt modelId="{6EDAE268-7956-425E-8CEC-23F15BD3A463}" type="pres">
      <dgm:prSet presAssocID="{9D31595A-64C8-41B1-AC36-EB8A86DF1160}" presName="sibTrans" presStyleLbl="sibTrans2D1" presStyleIdx="0" presStyleCnt="2"/>
      <dgm:spPr/>
      <dgm:t>
        <a:bodyPr/>
        <a:lstStyle/>
        <a:p>
          <a:endParaRPr lang="en-US"/>
        </a:p>
      </dgm:t>
    </dgm:pt>
    <dgm:pt modelId="{A9CE8680-5A05-465F-9364-77FA7BD9EE4F}" type="pres">
      <dgm:prSet presAssocID="{9D31595A-64C8-41B1-AC36-EB8A86DF1160}" presName="connectorText" presStyleLbl="sibTrans2D1" presStyleIdx="0" presStyleCnt="2"/>
      <dgm:spPr/>
      <dgm:t>
        <a:bodyPr/>
        <a:lstStyle/>
        <a:p>
          <a:endParaRPr lang="en-US"/>
        </a:p>
      </dgm:t>
    </dgm:pt>
    <dgm:pt modelId="{D7CFD479-F679-4B4F-8537-D84A58699ED1}" type="pres">
      <dgm:prSet presAssocID="{1ADDB702-2F94-4B79-954B-B87CFE4B05F4}" presName="node" presStyleLbl="node1" presStyleIdx="1" presStyleCnt="3">
        <dgm:presLayoutVars>
          <dgm:bulletEnabled val="1"/>
        </dgm:presLayoutVars>
      </dgm:prSet>
      <dgm:spPr/>
      <dgm:t>
        <a:bodyPr/>
        <a:lstStyle/>
        <a:p>
          <a:endParaRPr lang="en-US"/>
        </a:p>
      </dgm:t>
    </dgm:pt>
    <dgm:pt modelId="{60AEFA5F-ECCE-40FF-BD26-7F3FADFAA3CE}" type="pres">
      <dgm:prSet presAssocID="{8C711B42-FDC6-432B-BB43-71129CACFFB7}" presName="sibTrans" presStyleLbl="sibTrans2D1" presStyleIdx="1" presStyleCnt="2"/>
      <dgm:spPr/>
      <dgm:t>
        <a:bodyPr/>
        <a:lstStyle/>
        <a:p>
          <a:endParaRPr lang="en-US"/>
        </a:p>
      </dgm:t>
    </dgm:pt>
    <dgm:pt modelId="{1F82C07B-E810-4365-88FD-6293662C4C2E}" type="pres">
      <dgm:prSet presAssocID="{8C711B42-FDC6-432B-BB43-71129CACFFB7}" presName="connectorText" presStyleLbl="sibTrans2D1" presStyleIdx="1" presStyleCnt="2"/>
      <dgm:spPr/>
      <dgm:t>
        <a:bodyPr/>
        <a:lstStyle/>
        <a:p>
          <a:endParaRPr lang="en-US"/>
        </a:p>
      </dgm:t>
    </dgm:pt>
    <dgm:pt modelId="{569AB245-72CA-411D-AC7B-9A755A6CC226}" type="pres">
      <dgm:prSet presAssocID="{5C2C4577-8B7B-4D10-AB74-E9174B5BAAF8}" presName="node" presStyleLbl="node1" presStyleIdx="2" presStyleCnt="3">
        <dgm:presLayoutVars>
          <dgm:bulletEnabled val="1"/>
        </dgm:presLayoutVars>
      </dgm:prSet>
      <dgm:spPr/>
      <dgm:t>
        <a:bodyPr/>
        <a:lstStyle/>
        <a:p>
          <a:endParaRPr lang="en-US"/>
        </a:p>
      </dgm:t>
    </dgm:pt>
  </dgm:ptLst>
  <dgm:cxnLst>
    <dgm:cxn modelId="{ADD9406C-57DC-4AA3-8F9F-F748650F5F19}" type="presOf" srcId="{8C711B42-FDC6-432B-BB43-71129CACFFB7}" destId="{1F82C07B-E810-4365-88FD-6293662C4C2E}" srcOrd="1" destOrd="0" presId="urn:microsoft.com/office/officeart/2005/8/layout/process1"/>
    <dgm:cxn modelId="{375B9612-096A-48DA-820A-967DC92D067F}" srcId="{436C4140-EC83-44A0-889C-5901A3312346}" destId="{5C2C4577-8B7B-4D10-AB74-E9174B5BAAF8}" srcOrd="2" destOrd="0" parTransId="{2B2EEC12-B237-4443-B32A-50A81B1C246D}" sibTransId="{780F6306-8838-4CE0-80FC-E04C80A7CC75}"/>
    <dgm:cxn modelId="{821A0E14-EAA7-4F44-B4A4-B06EA8D42BF0}" type="presOf" srcId="{9D31595A-64C8-41B1-AC36-EB8A86DF1160}" destId="{6EDAE268-7956-425E-8CEC-23F15BD3A463}" srcOrd="0" destOrd="0" presId="urn:microsoft.com/office/officeart/2005/8/layout/process1"/>
    <dgm:cxn modelId="{CA744EDE-6255-4496-9C00-194FEDA53AE2}" srcId="{436C4140-EC83-44A0-889C-5901A3312346}" destId="{4AC66884-CBCF-4C37-BA29-B347F32F769D}" srcOrd="0" destOrd="0" parTransId="{D19A32F5-42C8-4226-9CFD-EDAB07575358}" sibTransId="{9D31595A-64C8-41B1-AC36-EB8A86DF1160}"/>
    <dgm:cxn modelId="{2AFF50F7-9FFD-4EA2-A94B-5472D046DDDC}" type="presOf" srcId="{8C711B42-FDC6-432B-BB43-71129CACFFB7}" destId="{60AEFA5F-ECCE-40FF-BD26-7F3FADFAA3CE}" srcOrd="0" destOrd="0" presId="urn:microsoft.com/office/officeart/2005/8/layout/process1"/>
    <dgm:cxn modelId="{88E4A90F-29BB-40EA-8095-8FAAB2AF5F02}" srcId="{436C4140-EC83-44A0-889C-5901A3312346}" destId="{1ADDB702-2F94-4B79-954B-B87CFE4B05F4}" srcOrd="1" destOrd="0" parTransId="{44EAB4F5-6212-42FB-9873-8C02D136FA75}" sibTransId="{8C711B42-FDC6-432B-BB43-71129CACFFB7}"/>
    <dgm:cxn modelId="{072BF1D6-5CAB-400B-84FF-EFDD142B00B7}" type="presOf" srcId="{5C2C4577-8B7B-4D10-AB74-E9174B5BAAF8}" destId="{569AB245-72CA-411D-AC7B-9A755A6CC226}" srcOrd="0" destOrd="0" presId="urn:microsoft.com/office/officeart/2005/8/layout/process1"/>
    <dgm:cxn modelId="{24B38EB0-4FC9-4679-B02F-75E8504A4207}" type="presOf" srcId="{4AC66884-CBCF-4C37-BA29-B347F32F769D}" destId="{327C6020-9308-456D-8810-091A2E8FAF4A}" srcOrd="0" destOrd="0" presId="urn:microsoft.com/office/officeart/2005/8/layout/process1"/>
    <dgm:cxn modelId="{16042BBE-CD58-4F32-9E04-2A22B5DE1E37}" type="presOf" srcId="{436C4140-EC83-44A0-889C-5901A3312346}" destId="{B8781951-5F31-46F2-8620-970ECF7D5A05}" srcOrd="0" destOrd="0" presId="urn:microsoft.com/office/officeart/2005/8/layout/process1"/>
    <dgm:cxn modelId="{7DB71BDB-C3AD-4152-BD59-096B8D839E7A}" type="presOf" srcId="{1ADDB702-2F94-4B79-954B-B87CFE4B05F4}" destId="{D7CFD479-F679-4B4F-8537-D84A58699ED1}" srcOrd="0" destOrd="0" presId="urn:microsoft.com/office/officeart/2005/8/layout/process1"/>
    <dgm:cxn modelId="{D92D5DBE-F69F-4F9F-AAF6-B5DFF7AA8CBB}" type="presOf" srcId="{9D31595A-64C8-41B1-AC36-EB8A86DF1160}" destId="{A9CE8680-5A05-465F-9364-77FA7BD9EE4F}" srcOrd="1" destOrd="0" presId="urn:microsoft.com/office/officeart/2005/8/layout/process1"/>
    <dgm:cxn modelId="{E10875AF-F7A1-4882-B3E2-CC6DBDA4985D}" type="presParOf" srcId="{B8781951-5F31-46F2-8620-970ECF7D5A05}" destId="{327C6020-9308-456D-8810-091A2E8FAF4A}" srcOrd="0" destOrd="0" presId="urn:microsoft.com/office/officeart/2005/8/layout/process1"/>
    <dgm:cxn modelId="{B8BA486A-5828-4AA4-87AE-831E211C1D07}" type="presParOf" srcId="{B8781951-5F31-46F2-8620-970ECF7D5A05}" destId="{6EDAE268-7956-425E-8CEC-23F15BD3A463}" srcOrd="1" destOrd="0" presId="urn:microsoft.com/office/officeart/2005/8/layout/process1"/>
    <dgm:cxn modelId="{4EB76B58-51F4-4825-BC4A-4FBD99A8FE7A}" type="presParOf" srcId="{6EDAE268-7956-425E-8CEC-23F15BD3A463}" destId="{A9CE8680-5A05-465F-9364-77FA7BD9EE4F}" srcOrd="0" destOrd="0" presId="urn:microsoft.com/office/officeart/2005/8/layout/process1"/>
    <dgm:cxn modelId="{DDC475F2-28CE-47A0-8AC6-8F5D4AB51B7A}" type="presParOf" srcId="{B8781951-5F31-46F2-8620-970ECF7D5A05}" destId="{D7CFD479-F679-4B4F-8537-D84A58699ED1}" srcOrd="2" destOrd="0" presId="urn:microsoft.com/office/officeart/2005/8/layout/process1"/>
    <dgm:cxn modelId="{84F65AD6-4F31-4E82-8F36-8634EC87E45F}" type="presParOf" srcId="{B8781951-5F31-46F2-8620-970ECF7D5A05}" destId="{60AEFA5F-ECCE-40FF-BD26-7F3FADFAA3CE}" srcOrd="3" destOrd="0" presId="urn:microsoft.com/office/officeart/2005/8/layout/process1"/>
    <dgm:cxn modelId="{718806CB-A017-4BFF-9541-71D4CD88A6E3}" type="presParOf" srcId="{60AEFA5F-ECCE-40FF-BD26-7F3FADFAA3CE}" destId="{1F82C07B-E810-4365-88FD-6293662C4C2E}" srcOrd="0" destOrd="0" presId="urn:microsoft.com/office/officeart/2005/8/layout/process1"/>
    <dgm:cxn modelId="{59A5CC0E-C3D2-481B-8844-88E468AF6870}" type="presParOf" srcId="{B8781951-5F31-46F2-8620-970ECF7D5A05}" destId="{569AB245-72CA-411D-AC7B-9A755A6CC226}" srcOrd="4" destOrd="0" presId="urn:microsoft.com/office/officeart/2005/8/layout/process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36C4140-EC83-44A0-889C-5901A3312346}" type="doc">
      <dgm:prSet loTypeId="urn:microsoft.com/office/officeart/2005/8/layout/process1" loCatId="process" qsTypeId="urn:microsoft.com/office/officeart/2005/8/quickstyle/simple1" qsCatId="simple" csTypeId="urn:microsoft.com/office/officeart/2005/8/colors/accent1_2" csCatId="accent1" phldr="1"/>
      <dgm:spPr/>
    </dgm:pt>
    <dgm:pt modelId="{4AC66884-CBCF-4C37-BA29-B347F32F769D}">
      <dgm:prSet phldrT="[Text]"/>
      <dgm:spPr>
        <a:solidFill>
          <a:srgbClr val="0C234B"/>
        </a:solidFill>
      </dgm:spPr>
      <dgm:t>
        <a:bodyPr/>
        <a:lstStyle/>
        <a:p>
          <a:r>
            <a:rPr lang="en-US"/>
            <a:t>Placement</a:t>
          </a:r>
        </a:p>
      </dgm:t>
    </dgm:pt>
    <dgm:pt modelId="{D19A32F5-42C8-4226-9CFD-EDAB07575358}" type="parTrans" cxnId="{CA744EDE-6255-4496-9C00-194FEDA53AE2}">
      <dgm:prSet/>
      <dgm:spPr/>
      <dgm:t>
        <a:bodyPr/>
        <a:lstStyle/>
        <a:p>
          <a:endParaRPr lang="en-US"/>
        </a:p>
      </dgm:t>
    </dgm:pt>
    <dgm:pt modelId="{9D31595A-64C8-41B1-AC36-EB8A86DF1160}" type="sibTrans" cxnId="{CA744EDE-6255-4496-9C00-194FEDA53AE2}">
      <dgm:prSet/>
      <dgm:spPr/>
      <dgm:t>
        <a:bodyPr/>
        <a:lstStyle/>
        <a:p>
          <a:endParaRPr lang="en-US"/>
        </a:p>
      </dgm:t>
    </dgm:pt>
    <dgm:pt modelId="{1ADDB702-2F94-4B79-954B-B87CFE4B05F4}">
      <dgm:prSet phldrT="[Text]" custT="1"/>
      <dgm:spPr>
        <a:solidFill>
          <a:srgbClr val="0C234B"/>
        </a:solidFill>
      </dgm:spPr>
      <dgm:t>
        <a:bodyPr/>
        <a:lstStyle/>
        <a:p>
          <a:r>
            <a:rPr lang="en-US" sz="2000"/>
            <a:t>CHEM 151</a:t>
          </a:r>
        </a:p>
      </dgm:t>
    </dgm:pt>
    <dgm:pt modelId="{44EAB4F5-6212-42FB-9873-8C02D136FA75}" type="parTrans" cxnId="{88E4A90F-29BB-40EA-8095-8FAAB2AF5F02}">
      <dgm:prSet/>
      <dgm:spPr/>
      <dgm:t>
        <a:bodyPr/>
        <a:lstStyle/>
        <a:p>
          <a:endParaRPr lang="en-US"/>
        </a:p>
      </dgm:t>
    </dgm:pt>
    <dgm:pt modelId="{8C711B42-FDC6-432B-BB43-71129CACFFB7}" type="sibTrans" cxnId="{88E4A90F-29BB-40EA-8095-8FAAB2AF5F02}">
      <dgm:prSet/>
      <dgm:spPr/>
      <dgm:t>
        <a:bodyPr/>
        <a:lstStyle/>
        <a:p>
          <a:endParaRPr lang="en-US"/>
        </a:p>
      </dgm:t>
    </dgm:pt>
    <dgm:pt modelId="{5C2C4577-8B7B-4D10-AB74-E9174B5BAAF8}">
      <dgm:prSet phldrT="[Text]" custT="1"/>
      <dgm:spPr>
        <a:solidFill>
          <a:srgbClr val="0C234B"/>
        </a:solidFill>
      </dgm:spPr>
      <dgm:t>
        <a:bodyPr/>
        <a:lstStyle/>
        <a:p>
          <a:r>
            <a:rPr lang="en-US" sz="2000" dirty="0"/>
            <a:t>CHEM 152</a:t>
          </a:r>
        </a:p>
      </dgm:t>
    </dgm:pt>
    <dgm:pt modelId="{2B2EEC12-B237-4443-B32A-50A81B1C246D}" type="parTrans" cxnId="{375B9612-096A-48DA-820A-967DC92D067F}">
      <dgm:prSet/>
      <dgm:spPr/>
      <dgm:t>
        <a:bodyPr/>
        <a:lstStyle/>
        <a:p>
          <a:endParaRPr lang="en-US"/>
        </a:p>
      </dgm:t>
    </dgm:pt>
    <dgm:pt modelId="{780F6306-8838-4CE0-80FC-E04C80A7CC75}" type="sibTrans" cxnId="{375B9612-096A-48DA-820A-967DC92D067F}">
      <dgm:prSet/>
      <dgm:spPr/>
      <dgm:t>
        <a:bodyPr/>
        <a:lstStyle/>
        <a:p>
          <a:endParaRPr lang="en-US"/>
        </a:p>
      </dgm:t>
    </dgm:pt>
    <dgm:pt modelId="{B8781951-5F31-46F2-8620-970ECF7D5A05}" type="pres">
      <dgm:prSet presAssocID="{436C4140-EC83-44A0-889C-5901A3312346}" presName="Name0" presStyleCnt="0">
        <dgm:presLayoutVars>
          <dgm:dir/>
          <dgm:resizeHandles val="exact"/>
        </dgm:presLayoutVars>
      </dgm:prSet>
      <dgm:spPr/>
    </dgm:pt>
    <dgm:pt modelId="{327C6020-9308-456D-8810-091A2E8FAF4A}" type="pres">
      <dgm:prSet presAssocID="{4AC66884-CBCF-4C37-BA29-B347F32F769D}" presName="node" presStyleLbl="node1" presStyleIdx="0" presStyleCnt="3">
        <dgm:presLayoutVars>
          <dgm:bulletEnabled val="1"/>
        </dgm:presLayoutVars>
      </dgm:prSet>
      <dgm:spPr/>
      <dgm:t>
        <a:bodyPr/>
        <a:lstStyle/>
        <a:p>
          <a:endParaRPr lang="en-US"/>
        </a:p>
      </dgm:t>
    </dgm:pt>
    <dgm:pt modelId="{6EDAE268-7956-425E-8CEC-23F15BD3A463}" type="pres">
      <dgm:prSet presAssocID="{9D31595A-64C8-41B1-AC36-EB8A86DF1160}" presName="sibTrans" presStyleLbl="sibTrans2D1" presStyleIdx="0" presStyleCnt="2"/>
      <dgm:spPr/>
      <dgm:t>
        <a:bodyPr/>
        <a:lstStyle/>
        <a:p>
          <a:endParaRPr lang="en-US"/>
        </a:p>
      </dgm:t>
    </dgm:pt>
    <dgm:pt modelId="{A9CE8680-5A05-465F-9364-77FA7BD9EE4F}" type="pres">
      <dgm:prSet presAssocID="{9D31595A-64C8-41B1-AC36-EB8A86DF1160}" presName="connectorText" presStyleLbl="sibTrans2D1" presStyleIdx="0" presStyleCnt="2"/>
      <dgm:spPr/>
      <dgm:t>
        <a:bodyPr/>
        <a:lstStyle/>
        <a:p>
          <a:endParaRPr lang="en-US"/>
        </a:p>
      </dgm:t>
    </dgm:pt>
    <dgm:pt modelId="{D7CFD479-F679-4B4F-8537-D84A58699ED1}" type="pres">
      <dgm:prSet presAssocID="{1ADDB702-2F94-4B79-954B-B87CFE4B05F4}" presName="node" presStyleLbl="node1" presStyleIdx="1" presStyleCnt="3">
        <dgm:presLayoutVars>
          <dgm:bulletEnabled val="1"/>
        </dgm:presLayoutVars>
      </dgm:prSet>
      <dgm:spPr/>
      <dgm:t>
        <a:bodyPr/>
        <a:lstStyle/>
        <a:p>
          <a:endParaRPr lang="en-US"/>
        </a:p>
      </dgm:t>
    </dgm:pt>
    <dgm:pt modelId="{60AEFA5F-ECCE-40FF-BD26-7F3FADFAA3CE}" type="pres">
      <dgm:prSet presAssocID="{8C711B42-FDC6-432B-BB43-71129CACFFB7}" presName="sibTrans" presStyleLbl="sibTrans2D1" presStyleIdx="1" presStyleCnt="2"/>
      <dgm:spPr/>
      <dgm:t>
        <a:bodyPr/>
        <a:lstStyle/>
        <a:p>
          <a:endParaRPr lang="en-US"/>
        </a:p>
      </dgm:t>
    </dgm:pt>
    <dgm:pt modelId="{1F82C07B-E810-4365-88FD-6293662C4C2E}" type="pres">
      <dgm:prSet presAssocID="{8C711B42-FDC6-432B-BB43-71129CACFFB7}" presName="connectorText" presStyleLbl="sibTrans2D1" presStyleIdx="1" presStyleCnt="2"/>
      <dgm:spPr/>
      <dgm:t>
        <a:bodyPr/>
        <a:lstStyle/>
        <a:p>
          <a:endParaRPr lang="en-US"/>
        </a:p>
      </dgm:t>
    </dgm:pt>
    <dgm:pt modelId="{569AB245-72CA-411D-AC7B-9A755A6CC226}" type="pres">
      <dgm:prSet presAssocID="{5C2C4577-8B7B-4D10-AB74-E9174B5BAAF8}" presName="node" presStyleLbl="node1" presStyleIdx="2" presStyleCnt="3">
        <dgm:presLayoutVars>
          <dgm:bulletEnabled val="1"/>
        </dgm:presLayoutVars>
      </dgm:prSet>
      <dgm:spPr/>
      <dgm:t>
        <a:bodyPr/>
        <a:lstStyle/>
        <a:p>
          <a:endParaRPr lang="en-US"/>
        </a:p>
      </dgm:t>
    </dgm:pt>
  </dgm:ptLst>
  <dgm:cxnLst>
    <dgm:cxn modelId="{ADD9406C-57DC-4AA3-8F9F-F748650F5F19}" type="presOf" srcId="{8C711B42-FDC6-432B-BB43-71129CACFFB7}" destId="{1F82C07B-E810-4365-88FD-6293662C4C2E}" srcOrd="1" destOrd="0" presId="urn:microsoft.com/office/officeart/2005/8/layout/process1"/>
    <dgm:cxn modelId="{375B9612-096A-48DA-820A-967DC92D067F}" srcId="{436C4140-EC83-44A0-889C-5901A3312346}" destId="{5C2C4577-8B7B-4D10-AB74-E9174B5BAAF8}" srcOrd="2" destOrd="0" parTransId="{2B2EEC12-B237-4443-B32A-50A81B1C246D}" sibTransId="{780F6306-8838-4CE0-80FC-E04C80A7CC75}"/>
    <dgm:cxn modelId="{821A0E14-EAA7-4F44-B4A4-B06EA8D42BF0}" type="presOf" srcId="{9D31595A-64C8-41B1-AC36-EB8A86DF1160}" destId="{6EDAE268-7956-425E-8CEC-23F15BD3A463}" srcOrd="0" destOrd="0" presId="urn:microsoft.com/office/officeart/2005/8/layout/process1"/>
    <dgm:cxn modelId="{CA744EDE-6255-4496-9C00-194FEDA53AE2}" srcId="{436C4140-EC83-44A0-889C-5901A3312346}" destId="{4AC66884-CBCF-4C37-BA29-B347F32F769D}" srcOrd="0" destOrd="0" parTransId="{D19A32F5-42C8-4226-9CFD-EDAB07575358}" sibTransId="{9D31595A-64C8-41B1-AC36-EB8A86DF1160}"/>
    <dgm:cxn modelId="{2AFF50F7-9FFD-4EA2-A94B-5472D046DDDC}" type="presOf" srcId="{8C711B42-FDC6-432B-BB43-71129CACFFB7}" destId="{60AEFA5F-ECCE-40FF-BD26-7F3FADFAA3CE}" srcOrd="0" destOrd="0" presId="urn:microsoft.com/office/officeart/2005/8/layout/process1"/>
    <dgm:cxn modelId="{88E4A90F-29BB-40EA-8095-8FAAB2AF5F02}" srcId="{436C4140-EC83-44A0-889C-5901A3312346}" destId="{1ADDB702-2F94-4B79-954B-B87CFE4B05F4}" srcOrd="1" destOrd="0" parTransId="{44EAB4F5-6212-42FB-9873-8C02D136FA75}" sibTransId="{8C711B42-FDC6-432B-BB43-71129CACFFB7}"/>
    <dgm:cxn modelId="{072BF1D6-5CAB-400B-84FF-EFDD142B00B7}" type="presOf" srcId="{5C2C4577-8B7B-4D10-AB74-E9174B5BAAF8}" destId="{569AB245-72CA-411D-AC7B-9A755A6CC226}" srcOrd="0" destOrd="0" presId="urn:microsoft.com/office/officeart/2005/8/layout/process1"/>
    <dgm:cxn modelId="{24B38EB0-4FC9-4679-B02F-75E8504A4207}" type="presOf" srcId="{4AC66884-CBCF-4C37-BA29-B347F32F769D}" destId="{327C6020-9308-456D-8810-091A2E8FAF4A}" srcOrd="0" destOrd="0" presId="urn:microsoft.com/office/officeart/2005/8/layout/process1"/>
    <dgm:cxn modelId="{16042BBE-CD58-4F32-9E04-2A22B5DE1E37}" type="presOf" srcId="{436C4140-EC83-44A0-889C-5901A3312346}" destId="{B8781951-5F31-46F2-8620-970ECF7D5A05}" srcOrd="0" destOrd="0" presId="urn:microsoft.com/office/officeart/2005/8/layout/process1"/>
    <dgm:cxn modelId="{7DB71BDB-C3AD-4152-BD59-096B8D839E7A}" type="presOf" srcId="{1ADDB702-2F94-4B79-954B-B87CFE4B05F4}" destId="{D7CFD479-F679-4B4F-8537-D84A58699ED1}" srcOrd="0" destOrd="0" presId="urn:microsoft.com/office/officeart/2005/8/layout/process1"/>
    <dgm:cxn modelId="{D92D5DBE-F69F-4F9F-AAF6-B5DFF7AA8CBB}" type="presOf" srcId="{9D31595A-64C8-41B1-AC36-EB8A86DF1160}" destId="{A9CE8680-5A05-465F-9364-77FA7BD9EE4F}" srcOrd="1" destOrd="0" presId="urn:microsoft.com/office/officeart/2005/8/layout/process1"/>
    <dgm:cxn modelId="{E10875AF-F7A1-4882-B3E2-CC6DBDA4985D}" type="presParOf" srcId="{B8781951-5F31-46F2-8620-970ECF7D5A05}" destId="{327C6020-9308-456D-8810-091A2E8FAF4A}" srcOrd="0" destOrd="0" presId="urn:microsoft.com/office/officeart/2005/8/layout/process1"/>
    <dgm:cxn modelId="{B8BA486A-5828-4AA4-87AE-831E211C1D07}" type="presParOf" srcId="{B8781951-5F31-46F2-8620-970ECF7D5A05}" destId="{6EDAE268-7956-425E-8CEC-23F15BD3A463}" srcOrd="1" destOrd="0" presId="urn:microsoft.com/office/officeart/2005/8/layout/process1"/>
    <dgm:cxn modelId="{4EB76B58-51F4-4825-BC4A-4FBD99A8FE7A}" type="presParOf" srcId="{6EDAE268-7956-425E-8CEC-23F15BD3A463}" destId="{A9CE8680-5A05-465F-9364-77FA7BD9EE4F}" srcOrd="0" destOrd="0" presId="urn:microsoft.com/office/officeart/2005/8/layout/process1"/>
    <dgm:cxn modelId="{DDC475F2-28CE-47A0-8AC6-8F5D4AB51B7A}" type="presParOf" srcId="{B8781951-5F31-46F2-8620-970ECF7D5A05}" destId="{D7CFD479-F679-4B4F-8537-D84A58699ED1}" srcOrd="2" destOrd="0" presId="urn:microsoft.com/office/officeart/2005/8/layout/process1"/>
    <dgm:cxn modelId="{84F65AD6-4F31-4E82-8F36-8634EC87E45F}" type="presParOf" srcId="{B8781951-5F31-46F2-8620-970ECF7D5A05}" destId="{60AEFA5F-ECCE-40FF-BD26-7F3FADFAA3CE}" srcOrd="3" destOrd="0" presId="urn:microsoft.com/office/officeart/2005/8/layout/process1"/>
    <dgm:cxn modelId="{718806CB-A017-4BFF-9541-71D4CD88A6E3}" type="presParOf" srcId="{60AEFA5F-ECCE-40FF-BD26-7F3FADFAA3CE}" destId="{1F82C07B-E810-4365-88FD-6293662C4C2E}" srcOrd="0" destOrd="0" presId="urn:microsoft.com/office/officeart/2005/8/layout/process1"/>
    <dgm:cxn modelId="{59A5CC0E-C3D2-481B-8844-88E468AF6870}" type="presParOf" srcId="{B8781951-5F31-46F2-8620-970ECF7D5A05}" destId="{569AB245-72CA-411D-AC7B-9A755A6CC226}" srcOrd="4" destOrd="0" presId="urn:microsoft.com/office/officeart/2005/8/layout/process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6C4140-EC83-44A0-889C-5901A3312346}" type="doc">
      <dgm:prSet loTypeId="urn:microsoft.com/office/officeart/2005/8/layout/process1" loCatId="process" qsTypeId="urn:microsoft.com/office/officeart/2005/8/quickstyle/simple1" qsCatId="simple" csTypeId="urn:microsoft.com/office/officeart/2005/8/colors/accent1_2" csCatId="accent1" phldr="1"/>
      <dgm:spPr/>
    </dgm:pt>
    <dgm:pt modelId="{4AC66884-CBCF-4C37-BA29-B347F32F769D}">
      <dgm:prSet phldrT="[Text]"/>
      <dgm:spPr>
        <a:solidFill>
          <a:srgbClr val="0C234B"/>
        </a:solidFill>
      </dgm:spPr>
      <dgm:t>
        <a:bodyPr/>
        <a:lstStyle/>
        <a:p>
          <a:r>
            <a:rPr lang="en-US"/>
            <a:t>Placement</a:t>
          </a:r>
        </a:p>
      </dgm:t>
    </dgm:pt>
    <dgm:pt modelId="{D19A32F5-42C8-4226-9CFD-EDAB07575358}" type="parTrans" cxnId="{CA744EDE-6255-4496-9C00-194FEDA53AE2}">
      <dgm:prSet/>
      <dgm:spPr/>
      <dgm:t>
        <a:bodyPr/>
        <a:lstStyle/>
        <a:p>
          <a:endParaRPr lang="en-US"/>
        </a:p>
      </dgm:t>
    </dgm:pt>
    <dgm:pt modelId="{9D31595A-64C8-41B1-AC36-EB8A86DF1160}" type="sibTrans" cxnId="{CA744EDE-6255-4496-9C00-194FEDA53AE2}">
      <dgm:prSet/>
      <dgm:spPr/>
      <dgm:t>
        <a:bodyPr/>
        <a:lstStyle/>
        <a:p>
          <a:endParaRPr lang="en-US"/>
        </a:p>
      </dgm:t>
    </dgm:pt>
    <dgm:pt modelId="{1ADDB702-2F94-4B79-954B-B87CFE4B05F4}">
      <dgm:prSet phldrT="[Text]" custT="1"/>
      <dgm:spPr>
        <a:solidFill>
          <a:srgbClr val="0C234B"/>
        </a:solidFill>
      </dgm:spPr>
      <dgm:t>
        <a:bodyPr/>
        <a:lstStyle/>
        <a:p>
          <a:r>
            <a:rPr lang="en-US" sz="1800"/>
            <a:t>CHEM</a:t>
          </a:r>
        </a:p>
        <a:p>
          <a:r>
            <a:rPr lang="en-US" sz="1800"/>
            <a:t>161 &amp; 163</a:t>
          </a:r>
        </a:p>
      </dgm:t>
    </dgm:pt>
    <dgm:pt modelId="{44EAB4F5-6212-42FB-9873-8C02D136FA75}" type="parTrans" cxnId="{88E4A90F-29BB-40EA-8095-8FAAB2AF5F02}">
      <dgm:prSet/>
      <dgm:spPr/>
      <dgm:t>
        <a:bodyPr/>
        <a:lstStyle/>
        <a:p>
          <a:endParaRPr lang="en-US"/>
        </a:p>
      </dgm:t>
    </dgm:pt>
    <dgm:pt modelId="{8C711B42-FDC6-432B-BB43-71129CACFFB7}" type="sibTrans" cxnId="{88E4A90F-29BB-40EA-8095-8FAAB2AF5F02}">
      <dgm:prSet/>
      <dgm:spPr/>
      <dgm:t>
        <a:bodyPr/>
        <a:lstStyle/>
        <a:p>
          <a:endParaRPr lang="en-US"/>
        </a:p>
      </dgm:t>
    </dgm:pt>
    <dgm:pt modelId="{5C2C4577-8B7B-4D10-AB74-E9174B5BAAF8}">
      <dgm:prSet phldrT="[Text]" custT="1"/>
      <dgm:spPr>
        <a:solidFill>
          <a:srgbClr val="0C234B"/>
        </a:solidFill>
      </dgm:spPr>
      <dgm:t>
        <a:bodyPr/>
        <a:lstStyle/>
        <a:p>
          <a:r>
            <a:rPr lang="en-US" sz="1800" dirty="0"/>
            <a:t>CHEM</a:t>
          </a:r>
        </a:p>
        <a:p>
          <a:r>
            <a:rPr lang="en-US" sz="1800" dirty="0"/>
            <a:t>162 &amp; 164</a:t>
          </a:r>
        </a:p>
      </dgm:t>
    </dgm:pt>
    <dgm:pt modelId="{2B2EEC12-B237-4443-B32A-50A81B1C246D}" type="parTrans" cxnId="{375B9612-096A-48DA-820A-967DC92D067F}">
      <dgm:prSet/>
      <dgm:spPr/>
      <dgm:t>
        <a:bodyPr/>
        <a:lstStyle/>
        <a:p>
          <a:endParaRPr lang="en-US"/>
        </a:p>
      </dgm:t>
    </dgm:pt>
    <dgm:pt modelId="{780F6306-8838-4CE0-80FC-E04C80A7CC75}" type="sibTrans" cxnId="{375B9612-096A-48DA-820A-967DC92D067F}">
      <dgm:prSet/>
      <dgm:spPr/>
      <dgm:t>
        <a:bodyPr/>
        <a:lstStyle/>
        <a:p>
          <a:endParaRPr lang="en-US"/>
        </a:p>
      </dgm:t>
    </dgm:pt>
    <dgm:pt modelId="{B8781951-5F31-46F2-8620-970ECF7D5A05}" type="pres">
      <dgm:prSet presAssocID="{436C4140-EC83-44A0-889C-5901A3312346}" presName="Name0" presStyleCnt="0">
        <dgm:presLayoutVars>
          <dgm:dir/>
          <dgm:resizeHandles val="exact"/>
        </dgm:presLayoutVars>
      </dgm:prSet>
      <dgm:spPr/>
    </dgm:pt>
    <dgm:pt modelId="{327C6020-9308-456D-8810-091A2E8FAF4A}" type="pres">
      <dgm:prSet presAssocID="{4AC66884-CBCF-4C37-BA29-B347F32F769D}" presName="node" presStyleLbl="node1" presStyleIdx="0" presStyleCnt="3">
        <dgm:presLayoutVars>
          <dgm:bulletEnabled val="1"/>
        </dgm:presLayoutVars>
      </dgm:prSet>
      <dgm:spPr/>
      <dgm:t>
        <a:bodyPr/>
        <a:lstStyle/>
        <a:p>
          <a:endParaRPr lang="en-US"/>
        </a:p>
      </dgm:t>
    </dgm:pt>
    <dgm:pt modelId="{6EDAE268-7956-425E-8CEC-23F15BD3A463}" type="pres">
      <dgm:prSet presAssocID="{9D31595A-64C8-41B1-AC36-EB8A86DF1160}" presName="sibTrans" presStyleLbl="sibTrans2D1" presStyleIdx="0" presStyleCnt="2"/>
      <dgm:spPr/>
      <dgm:t>
        <a:bodyPr/>
        <a:lstStyle/>
        <a:p>
          <a:endParaRPr lang="en-US"/>
        </a:p>
      </dgm:t>
    </dgm:pt>
    <dgm:pt modelId="{A9CE8680-5A05-465F-9364-77FA7BD9EE4F}" type="pres">
      <dgm:prSet presAssocID="{9D31595A-64C8-41B1-AC36-EB8A86DF1160}" presName="connectorText" presStyleLbl="sibTrans2D1" presStyleIdx="0" presStyleCnt="2"/>
      <dgm:spPr/>
      <dgm:t>
        <a:bodyPr/>
        <a:lstStyle/>
        <a:p>
          <a:endParaRPr lang="en-US"/>
        </a:p>
      </dgm:t>
    </dgm:pt>
    <dgm:pt modelId="{D7CFD479-F679-4B4F-8537-D84A58699ED1}" type="pres">
      <dgm:prSet presAssocID="{1ADDB702-2F94-4B79-954B-B87CFE4B05F4}" presName="node" presStyleLbl="node1" presStyleIdx="1" presStyleCnt="3">
        <dgm:presLayoutVars>
          <dgm:bulletEnabled val="1"/>
        </dgm:presLayoutVars>
      </dgm:prSet>
      <dgm:spPr/>
      <dgm:t>
        <a:bodyPr/>
        <a:lstStyle/>
        <a:p>
          <a:endParaRPr lang="en-US"/>
        </a:p>
      </dgm:t>
    </dgm:pt>
    <dgm:pt modelId="{60AEFA5F-ECCE-40FF-BD26-7F3FADFAA3CE}" type="pres">
      <dgm:prSet presAssocID="{8C711B42-FDC6-432B-BB43-71129CACFFB7}" presName="sibTrans" presStyleLbl="sibTrans2D1" presStyleIdx="1" presStyleCnt="2"/>
      <dgm:spPr/>
      <dgm:t>
        <a:bodyPr/>
        <a:lstStyle/>
        <a:p>
          <a:endParaRPr lang="en-US"/>
        </a:p>
      </dgm:t>
    </dgm:pt>
    <dgm:pt modelId="{1F82C07B-E810-4365-88FD-6293662C4C2E}" type="pres">
      <dgm:prSet presAssocID="{8C711B42-FDC6-432B-BB43-71129CACFFB7}" presName="connectorText" presStyleLbl="sibTrans2D1" presStyleIdx="1" presStyleCnt="2"/>
      <dgm:spPr/>
      <dgm:t>
        <a:bodyPr/>
        <a:lstStyle/>
        <a:p>
          <a:endParaRPr lang="en-US"/>
        </a:p>
      </dgm:t>
    </dgm:pt>
    <dgm:pt modelId="{569AB245-72CA-411D-AC7B-9A755A6CC226}" type="pres">
      <dgm:prSet presAssocID="{5C2C4577-8B7B-4D10-AB74-E9174B5BAAF8}" presName="node" presStyleLbl="node1" presStyleIdx="2" presStyleCnt="3" custLinFactNeighborY="-3999">
        <dgm:presLayoutVars>
          <dgm:bulletEnabled val="1"/>
        </dgm:presLayoutVars>
      </dgm:prSet>
      <dgm:spPr/>
      <dgm:t>
        <a:bodyPr/>
        <a:lstStyle/>
        <a:p>
          <a:endParaRPr lang="en-US"/>
        </a:p>
      </dgm:t>
    </dgm:pt>
  </dgm:ptLst>
  <dgm:cxnLst>
    <dgm:cxn modelId="{ADD9406C-57DC-4AA3-8F9F-F748650F5F19}" type="presOf" srcId="{8C711B42-FDC6-432B-BB43-71129CACFFB7}" destId="{1F82C07B-E810-4365-88FD-6293662C4C2E}" srcOrd="1" destOrd="0" presId="urn:microsoft.com/office/officeart/2005/8/layout/process1"/>
    <dgm:cxn modelId="{375B9612-096A-48DA-820A-967DC92D067F}" srcId="{436C4140-EC83-44A0-889C-5901A3312346}" destId="{5C2C4577-8B7B-4D10-AB74-E9174B5BAAF8}" srcOrd="2" destOrd="0" parTransId="{2B2EEC12-B237-4443-B32A-50A81B1C246D}" sibTransId="{780F6306-8838-4CE0-80FC-E04C80A7CC75}"/>
    <dgm:cxn modelId="{821A0E14-EAA7-4F44-B4A4-B06EA8D42BF0}" type="presOf" srcId="{9D31595A-64C8-41B1-AC36-EB8A86DF1160}" destId="{6EDAE268-7956-425E-8CEC-23F15BD3A463}" srcOrd="0" destOrd="0" presId="urn:microsoft.com/office/officeart/2005/8/layout/process1"/>
    <dgm:cxn modelId="{CA744EDE-6255-4496-9C00-194FEDA53AE2}" srcId="{436C4140-EC83-44A0-889C-5901A3312346}" destId="{4AC66884-CBCF-4C37-BA29-B347F32F769D}" srcOrd="0" destOrd="0" parTransId="{D19A32F5-42C8-4226-9CFD-EDAB07575358}" sibTransId="{9D31595A-64C8-41B1-AC36-EB8A86DF1160}"/>
    <dgm:cxn modelId="{2AFF50F7-9FFD-4EA2-A94B-5472D046DDDC}" type="presOf" srcId="{8C711B42-FDC6-432B-BB43-71129CACFFB7}" destId="{60AEFA5F-ECCE-40FF-BD26-7F3FADFAA3CE}" srcOrd="0" destOrd="0" presId="urn:microsoft.com/office/officeart/2005/8/layout/process1"/>
    <dgm:cxn modelId="{88E4A90F-29BB-40EA-8095-8FAAB2AF5F02}" srcId="{436C4140-EC83-44A0-889C-5901A3312346}" destId="{1ADDB702-2F94-4B79-954B-B87CFE4B05F4}" srcOrd="1" destOrd="0" parTransId="{44EAB4F5-6212-42FB-9873-8C02D136FA75}" sibTransId="{8C711B42-FDC6-432B-BB43-71129CACFFB7}"/>
    <dgm:cxn modelId="{072BF1D6-5CAB-400B-84FF-EFDD142B00B7}" type="presOf" srcId="{5C2C4577-8B7B-4D10-AB74-E9174B5BAAF8}" destId="{569AB245-72CA-411D-AC7B-9A755A6CC226}" srcOrd="0" destOrd="0" presId="urn:microsoft.com/office/officeart/2005/8/layout/process1"/>
    <dgm:cxn modelId="{24B38EB0-4FC9-4679-B02F-75E8504A4207}" type="presOf" srcId="{4AC66884-CBCF-4C37-BA29-B347F32F769D}" destId="{327C6020-9308-456D-8810-091A2E8FAF4A}" srcOrd="0" destOrd="0" presId="urn:microsoft.com/office/officeart/2005/8/layout/process1"/>
    <dgm:cxn modelId="{16042BBE-CD58-4F32-9E04-2A22B5DE1E37}" type="presOf" srcId="{436C4140-EC83-44A0-889C-5901A3312346}" destId="{B8781951-5F31-46F2-8620-970ECF7D5A05}" srcOrd="0" destOrd="0" presId="urn:microsoft.com/office/officeart/2005/8/layout/process1"/>
    <dgm:cxn modelId="{7DB71BDB-C3AD-4152-BD59-096B8D839E7A}" type="presOf" srcId="{1ADDB702-2F94-4B79-954B-B87CFE4B05F4}" destId="{D7CFD479-F679-4B4F-8537-D84A58699ED1}" srcOrd="0" destOrd="0" presId="urn:microsoft.com/office/officeart/2005/8/layout/process1"/>
    <dgm:cxn modelId="{D92D5DBE-F69F-4F9F-AAF6-B5DFF7AA8CBB}" type="presOf" srcId="{9D31595A-64C8-41B1-AC36-EB8A86DF1160}" destId="{A9CE8680-5A05-465F-9364-77FA7BD9EE4F}" srcOrd="1" destOrd="0" presId="urn:microsoft.com/office/officeart/2005/8/layout/process1"/>
    <dgm:cxn modelId="{E10875AF-F7A1-4882-B3E2-CC6DBDA4985D}" type="presParOf" srcId="{B8781951-5F31-46F2-8620-970ECF7D5A05}" destId="{327C6020-9308-456D-8810-091A2E8FAF4A}" srcOrd="0" destOrd="0" presId="urn:microsoft.com/office/officeart/2005/8/layout/process1"/>
    <dgm:cxn modelId="{B8BA486A-5828-4AA4-87AE-831E211C1D07}" type="presParOf" srcId="{B8781951-5F31-46F2-8620-970ECF7D5A05}" destId="{6EDAE268-7956-425E-8CEC-23F15BD3A463}" srcOrd="1" destOrd="0" presId="urn:microsoft.com/office/officeart/2005/8/layout/process1"/>
    <dgm:cxn modelId="{4EB76B58-51F4-4825-BC4A-4FBD99A8FE7A}" type="presParOf" srcId="{6EDAE268-7956-425E-8CEC-23F15BD3A463}" destId="{A9CE8680-5A05-465F-9364-77FA7BD9EE4F}" srcOrd="0" destOrd="0" presId="urn:microsoft.com/office/officeart/2005/8/layout/process1"/>
    <dgm:cxn modelId="{DDC475F2-28CE-47A0-8AC6-8F5D4AB51B7A}" type="presParOf" srcId="{B8781951-5F31-46F2-8620-970ECF7D5A05}" destId="{D7CFD479-F679-4B4F-8537-D84A58699ED1}" srcOrd="2" destOrd="0" presId="urn:microsoft.com/office/officeart/2005/8/layout/process1"/>
    <dgm:cxn modelId="{84F65AD6-4F31-4E82-8F36-8634EC87E45F}" type="presParOf" srcId="{B8781951-5F31-46F2-8620-970ECF7D5A05}" destId="{60AEFA5F-ECCE-40FF-BD26-7F3FADFAA3CE}" srcOrd="3" destOrd="0" presId="urn:microsoft.com/office/officeart/2005/8/layout/process1"/>
    <dgm:cxn modelId="{718806CB-A017-4BFF-9541-71D4CD88A6E3}" type="presParOf" srcId="{60AEFA5F-ECCE-40FF-BD26-7F3FADFAA3CE}" destId="{1F82C07B-E810-4365-88FD-6293662C4C2E}" srcOrd="0" destOrd="0" presId="urn:microsoft.com/office/officeart/2005/8/layout/process1"/>
    <dgm:cxn modelId="{59A5CC0E-C3D2-481B-8844-88E468AF6870}" type="presParOf" srcId="{B8781951-5F31-46F2-8620-970ECF7D5A05}" destId="{569AB245-72CA-411D-AC7B-9A755A6CC226}" srcOrd="4" destOrd="0" presId="urn:microsoft.com/office/officeart/2005/8/layout/process1"/>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6A36244-1F56-4A99-9C71-5C7CA00EA0AE}" type="doc">
      <dgm:prSet loTypeId="urn:microsoft.com/office/officeart/2008/layout/NameandTitleOrganizationalChart" loCatId="hierarchy" qsTypeId="urn:microsoft.com/office/officeart/2005/8/quickstyle/simple1" qsCatId="simple" csTypeId="urn:microsoft.com/office/officeart/2005/8/colors/accent1_2" csCatId="accent1" phldr="1"/>
      <dgm:spPr/>
      <dgm:t>
        <a:bodyPr/>
        <a:lstStyle/>
        <a:p>
          <a:endParaRPr lang="en-US"/>
        </a:p>
      </dgm:t>
    </dgm:pt>
    <dgm:pt modelId="{D79C88D6-60D9-4E1D-A9B3-7F38B49BA6CE}">
      <dgm:prSet phldrT="[Text]"/>
      <dgm:spPr>
        <a:solidFill>
          <a:srgbClr val="0C234B"/>
        </a:solidFill>
      </dgm:spPr>
      <dgm:t>
        <a:bodyPr/>
        <a:lstStyle/>
        <a:p>
          <a:r>
            <a:rPr lang="en-US" dirty="0"/>
            <a:t>Placement</a:t>
          </a:r>
        </a:p>
      </dgm:t>
    </dgm:pt>
    <dgm:pt modelId="{D93C93A5-881F-450C-A292-4D81A81ABBA6}" type="parTrans" cxnId="{993E4792-C6E7-41E3-A3B3-CAB409F98810}">
      <dgm:prSet/>
      <dgm:spPr/>
      <dgm:t>
        <a:bodyPr/>
        <a:lstStyle/>
        <a:p>
          <a:endParaRPr lang="en-US"/>
        </a:p>
      </dgm:t>
    </dgm:pt>
    <dgm:pt modelId="{37DF41AD-A542-4B35-9E0D-E2C1CE3DB418}" type="sibTrans" cxnId="{993E4792-C6E7-41E3-A3B3-CAB409F98810}">
      <dgm:prSet/>
      <dgm:spPr>
        <a:solidFill>
          <a:srgbClr val="0C234B">
            <a:alpha val="90000"/>
          </a:srgbClr>
        </a:solidFill>
      </dgm:spPr>
      <dgm:t>
        <a:bodyPr/>
        <a:lstStyle/>
        <a:p>
          <a:r>
            <a:rPr lang="en-US">
              <a:solidFill>
                <a:schemeClr val="bg1"/>
              </a:solidFill>
            </a:rPr>
            <a:t>See chart</a:t>
          </a:r>
        </a:p>
      </dgm:t>
    </dgm:pt>
    <dgm:pt modelId="{29FB5676-9C28-4AE9-AE3E-912320696219}">
      <dgm:prSet phldrT="[Text]"/>
      <dgm:spPr>
        <a:solidFill>
          <a:srgbClr val="0C234B"/>
        </a:solidFill>
      </dgm:spPr>
      <dgm:t>
        <a:bodyPr/>
        <a:lstStyle/>
        <a:p>
          <a:r>
            <a:rPr lang="en-US"/>
            <a:t>CHEM 151</a:t>
          </a:r>
        </a:p>
      </dgm:t>
    </dgm:pt>
    <dgm:pt modelId="{1053AED7-6EC0-4A94-A3D5-ABE473C5663E}" type="parTrans" cxnId="{95AA0735-DE77-4AAD-98DC-92BDD0FF4D3B}">
      <dgm:prSet/>
      <dgm:spPr/>
      <dgm:t>
        <a:bodyPr/>
        <a:lstStyle/>
        <a:p>
          <a:endParaRPr lang="en-US"/>
        </a:p>
      </dgm:t>
    </dgm:pt>
    <dgm:pt modelId="{54E92061-AE35-47CE-9E1B-6F9B7C96E482}" type="sibTrans" cxnId="{95AA0735-DE77-4AAD-98DC-92BDD0FF4D3B}">
      <dgm:prSet custT="1"/>
      <dgm:spPr>
        <a:solidFill>
          <a:srgbClr val="0C234B">
            <a:alpha val="90000"/>
          </a:srgbClr>
        </a:solidFill>
      </dgm:spPr>
      <dgm:t>
        <a:bodyPr/>
        <a:lstStyle/>
        <a:p>
          <a:r>
            <a:rPr lang="en-US" sz="1200" dirty="0">
              <a:solidFill>
                <a:schemeClr val="bg1"/>
              </a:solidFill>
            </a:rPr>
            <a:t>Current</a:t>
          </a:r>
          <a:r>
            <a:rPr lang="en-US" sz="1200" dirty="0"/>
            <a:t> </a:t>
          </a:r>
          <a:r>
            <a:rPr lang="en-US" sz="1200" dirty="0">
              <a:solidFill>
                <a:schemeClr val="bg1"/>
              </a:solidFill>
            </a:rPr>
            <a:t>course</a:t>
          </a:r>
        </a:p>
      </dgm:t>
    </dgm:pt>
    <dgm:pt modelId="{1D9E6D70-3D5E-4688-B36B-AC694CB6B338}">
      <dgm:prSet phldrT="[Text]"/>
      <dgm:spPr>
        <a:solidFill>
          <a:srgbClr val="0C234B"/>
        </a:solidFill>
      </dgm:spPr>
      <dgm:t>
        <a:bodyPr/>
        <a:lstStyle/>
        <a:p>
          <a:r>
            <a:rPr lang="en-US"/>
            <a:t>CHEM</a:t>
          </a:r>
        </a:p>
        <a:p>
          <a:r>
            <a:rPr lang="en-US"/>
            <a:t>141 &amp; 143</a:t>
          </a:r>
        </a:p>
      </dgm:t>
    </dgm:pt>
    <dgm:pt modelId="{63015B33-EB54-4B7B-B167-A41C09F1F64B}" type="parTrans" cxnId="{CC015F78-ECFE-4129-B2E4-C3757B2ED3F0}">
      <dgm:prSet/>
      <dgm:spPr/>
      <dgm:t>
        <a:bodyPr/>
        <a:lstStyle/>
        <a:p>
          <a:endParaRPr lang="en-US"/>
        </a:p>
      </dgm:t>
    </dgm:pt>
    <dgm:pt modelId="{9B1625D0-1A39-44C4-B53B-3B14B1BFEDC6}" type="sibTrans" cxnId="{CC015F78-ECFE-4129-B2E4-C3757B2ED3F0}">
      <dgm:prSet/>
      <dgm:spPr>
        <a:solidFill>
          <a:srgbClr val="0C234B">
            <a:alpha val="90000"/>
          </a:srgbClr>
        </a:solidFill>
      </dgm:spPr>
      <dgm:t>
        <a:bodyPr/>
        <a:lstStyle/>
        <a:p>
          <a:r>
            <a:rPr lang="en-US">
              <a:solidFill>
                <a:schemeClr val="bg1"/>
              </a:solidFill>
            </a:rPr>
            <a:t>New course offering</a:t>
          </a:r>
        </a:p>
      </dgm:t>
    </dgm:pt>
    <dgm:pt modelId="{EA865629-8892-4FD6-BE4D-5BC9E1BF0DC9}">
      <dgm:prSet/>
      <dgm:spPr>
        <a:solidFill>
          <a:srgbClr val="0C234B"/>
        </a:solidFill>
      </dgm:spPr>
      <dgm:t>
        <a:bodyPr/>
        <a:lstStyle/>
        <a:p>
          <a:r>
            <a:rPr lang="en-US"/>
            <a:t>CHEM</a:t>
          </a:r>
        </a:p>
        <a:p>
          <a:r>
            <a:rPr lang="en-US"/>
            <a:t>161 &amp; 163</a:t>
          </a:r>
        </a:p>
      </dgm:t>
    </dgm:pt>
    <dgm:pt modelId="{40DEF947-9F2D-48F5-84F1-232C970E4120}" type="parTrans" cxnId="{D0E453EC-5D64-46B4-9A09-CE72802AEEE4}">
      <dgm:prSet/>
      <dgm:spPr/>
      <dgm:t>
        <a:bodyPr/>
        <a:lstStyle/>
        <a:p>
          <a:endParaRPr lang="en-US"/>
        </a:p>
      </dgm:t>
    </dgm:pt>
    <dgm:pt modelId="{AEE2A85C-2553-4B96-B463-BCF964339003}" type="sibTrans" cxnId="{D0E453EC-5D64-46B4-9A09-CE72802AEEE4}">
      <dgm:prSet/>
      <dgm:spPr>
        <a:solidFill>
          <a:srgbClr val="0C234B">
            <a:alpha val="90000"/>
          </a:srgbClr>
        </a:solidFill>
      </dgm:spPr>
      <dgm:t>
        <a:bodyPr/>
        <a:lstStyle/>
        <a:p>
          <a:r>
            <a:rPr lang="en-US">
              <a:solidFill>
                <a:schemeClr val="bg1"/>
              </a:solidFill>
            </a:rPr>
            <a:t>Honors Gen Chem</a:t>
          </a:r>
        </a:p>
      </dgm:t>
    </dgm:pt>
    <dgm:pt modelId="{A59AD1F6-E23D-472F-A4D4-82486C1C4695}" type="pres">
      <dgm:prSet presAssocID="{06A36244-1F56-4A99-9C71-5C7CA00EA0AE}" presName="hierChild1" presStyleCnt="0">
        <dgm:presLayoutVars>
          <dgm:orgChart val="1"/>
          <dgm:chPref val="1"/>
          <dgm:dir/>
          <dgm:animOne val="branch"/>
          <dgm:animLvl val="lvl"/>
          <dgm:resizeHandles/>
        </dgm:presLayoutVars>
      </dgm:prSet>
      <dgm:spPr/>
      <dgm:t>
        <a:bodyPr/>
        <a:lstStyle/>
        <a:p>
          <a:endParaRPr lang="en-US"/>
        </a:p>
      </dgm:t>
    </dgm:pt>
    <dgm:pt modelId="{B317D74F-DE07-4367-B3E6-32B80072D5C2}" type="pres">
      <dgm:prSet presAssocID="{D79C88D6-60D9-4E1D-A9B3-7F38B49BA6CE}" presName="hierRoot1" presStyleCnt="0">
        <dgm:presLayoutVars>
          <dgm:hierBranch val="init"/>
        </dgm:presLayoutVars>
      </dgm:prSet>
      <dgm:spPr/>
    </dgm:pt>
    <dgm:pt modelId="{346181A3-C9B8-4280-8846-95F7F096B82F}" type="pres">
      <dgm:prSet presAssocID="{D79C88D6-60D9-4E1D-A9B3-7F38B49BA6CE}" presName="rootComposite1" presStyleCnt="0"/>
      <dgm:spPr/>
    </dgm:pt>
    <dgm:pt modelId="{C155B9E8-045A-4A2D-BE01-B23BAD376448}" type="pres">
      <dgm:prSet presAssocID="{D79C88D6-60D9-4E1D-A9B3-7F38B49BA6CE}" presName="rootText1" presStyleLbl="node0" presStyleIdx="0" presStyleCnt="1">
        <dgm:presLayoutVars>
          <dgm:chMax/>
          <dgm:chPref val="3"/>
        </dgm:presLayoutVars>
      </dgm:prSet>
      <dgm:spPr/>
      <dgm:t>
        <a:bodyPr/>
        <a:lstStyle/>
        <a:p>
          <a:endParaRPr lang="en-US"/>
        </a:p>
      </dgm:t>
    </dgm:pt>
    <dgm:pt modelId="{C3A9670F-4C5B-4BC9-9820-0D660009CB93}" type="pres">
      <dgm:prSet presAssocID="{D79C88D6-60D9-4E1D-A9B3-7F38B49BA6CE}" presName="titleText1" presStyleLbl="fgAcc0" presStyleIdx="0" presStyleCnt="1" custLinFactNeighborY="35386">
        <dgm:presLayoutVars>
          <dgm:chMax val="0"/>
          <dgm:chPref val="0"/>
        </dgm:presLayoutVars>
      </dgm:prSet>
      <dgm:spPr/>
      <dgm:t>
        <a:bodyPr/>
        <a:lstStyle/>
        <a:p>
          <a:endParaRPr lang="en-US"/>
        </a:p>
      </dgm:t>
    </dgm:pt>
    <dgm:pt modelId="{920DE7BA-BE47-482C-A6EB-80787F89CDDB}" type="pres">
      <dgm:prSet presAssocID="{D79C88D6-60D9-4E1D-A9B3-7F38B49BA6CE}" presName="rootConnector1" presStyleLbl="node1" presStyleIdx="0" presStyleCnt="3"/>
      <dgm:spPr/>
      <dgm:t>
        <a:bodyPr/>
        <a:lstStyle/>
        <a:p>
          <a:endParaRPr lang="en-US"/>
        </a:p>
      </dgm:t>
    </dgm:pt>
    <dgm:pt modelId="{7EFCE891-7DA8-446A-BA12-4F2380BA6A91}" type="pres">
      <dgm:prSet presAssocID="{D79C88D6-60D9-4E1D-A9B3-7F38B49BA6CE}" presName="hierChild2" presStyleCnt="0"/>
      <dgm:spPr/>
    </dgm:pt>
    <dgm:pt modelId="{99513835-C9BE-4256-8E02-DB2F2C2B9CF7}" type="pres">
      <dgm:prSet presAssocID="{1053AED7-6EC0-4A94-A3D5-ABE473C5663E}" presName="Name37" presStyleLbl="parChTrans1D2" presStyleIdx="0" presStyleCnt="3"/>
      <dgm:spPr/>
      <dgm:t>
        <a:bodyPr/>
        <a:lstStyle/>
        <a:p>
          <a:endParaRPr lang="en-US"/>
        </a:p>
      </dgm:t>
    </dgm:pt>
    <dgm:pt modelId="{91FD8116-DC14-4D10-B0CA-0D1EFBD3856D}" type="pres">
      <dgm:prSet presAssocID="{29FB5676-9C28-4AE9-AE3E-912320696219}" presName="hierRoot2" presStyleCnt="0">
        <dgm:presLayoutVars>
          <dgm:hierBranch val="init"/>
        </dgm:presLayoutVars>
      </dgm:prSet>
      <dgm:spPr/>
    </dgm:pt>
    <dgm:pt modelId="{089B0885-2744-436D-A662-B8AC9CA05725}" type="pres">
      <dgm:prSet presAssocID="{29FB5676-9C28-4AE9-AE3E-912320696219}" presName="rootComposite" presStyleCnt="0"/>
      <dgm:spPr/>
    </dgm:pt>
    <dgm:pt modelId="{B21A868B-551E-4520-BD81-08B4DA0B6D50}" type="pres">
      <dgm:prSet presAssocID="{29FB5676-9C28-4AE9-AE3E-912320696219}" presName="rootText" presStyleLbl="node1" presStyleIdx="0" presStyleCnt="3">
        <dgm:presLayoutVars>
          <dgm:chMax/>
          <dgm:chPref val="3"/>
        </dgm:presLayoutVars>
      </dgm:prSet>
      <dgm:spPr/>
      <dgm:t>
        <a:bodyPr/>
        <a:lstStyle/>
        <a:p>
          <a:endParaRPr lang="en-US"/>
        </a:p>
      </dgm:t>
    </dgm:pt>
    <dgm:pt modelId="{30C5B52E-CF31-4EC9-9A33-F69FC0273EE3}" type="pres">
      <dgm:prSet presAssocID="{29FB5676-9C28-4AE9-AE3E-912320696219}" presName="titleText2" presStyleLbl="fgAcc1" presStyleIdx="0" presStyleCnt="3" custLinFactNeighborY="43651">
        <dgm:presLayoutVars>
          <dgm:chMax val="0"/>
          <dgm:chPref val="0"/>
        </dgm:presLayoutVars>
      </dgm:prSet>
      <dgm:spPr/>
      <dgm:t>
        <a:bodyPr/>
        <a:lstStyle/>
        <a:p>
          <a:endParaRPr lang="en-US"/>
        </a:p>
      </dgm:t>
    </dgm:pt>
    <dgm:pt modelId="{C9620D3A-7FF6-4C58-837C-72D3F12D4359}" type="pres">
      <dgm:prSet presAssocID="{29FB5676-9C28-4AE9-AE3E-912320696219}" presName="rootConnector" presStyleLbl="node2" presStyleIdx="0" presStyleCnt="0"/>
      <dgm:spPr/>
      <dgm:t>
        <a:bodyPr/>
        <a:lstStyle/>
        <a:p>
          <a:endParaRPr lang="en-US"/>
        </a:p>
      </dgm:t>
    </dgm:pt>
    <dgm:pt modelId="{8334443D-5FDD-4212-878F-E059BF478AAF}" type="pres">
      <dgm:prSet presAssocID="{29FB5676-9C28-4AE9-AE3E-912320696219}" presName="hierChild4" presStyleCnt="0"/>
      <dgm:spPr/>
    </dgm:pt>
    <dgm:pt modelId="{A82499D7-5A35-4FFB-BC7F-B1BBB9D01DA8}" type="pres">
      <dgm:prSet presAssocID="{29FB5676-9C28-4AE9-AE3E-912320696219}" presName="hierChild5" presStyleCnt="0"/>
      <dgm:spPr/>
    </dgm:pt>
    <dgm:pt modelId="{7D5C5CB1-B55F-4110-ADE7-DE0D8C9A2EC6}" type="pres">
      <dgm:prSet presAssocID="{63015B33-EB54-4B7B-B167-A41C09F1F64B}" presName="Name37" presStyleLbl="parChTrans1D2" presStyleIdx="1" presStyleCnt="3"/>
      <dgm:spPr/>
      <dgm:t>
        <a:bodyPr/>
        <a:lstStyle/>
        <a:p>
          <a:endParaRPr lang="en-US"/>
        </a:p>
      </dgm:t>
    </dgm:pt>
    <dgm:pt modelId="{B2E7284C-2303-4A23-BEA1-C023BCDFF7F9}" type="pres">
      <dgm:prSet presAssocID="{1D9E6D70-3D5E-4688-B36B-AC694CB6B338}" presName="hierRoot2" presStyleCnt="0">
        <dgm:presLayoutVars>
          <dgm:hierBranch val="init"/>
        </dgm:presLayoutVars>
      </dgm:prSet>
      <dgm:spPr/>
    </dgm:pt>
    <dgm:pt modelId="{B44085DB-4846-471E-AF93-3270A236A346}" type="pres">
      <dgm:prSet presAssocID="{1D9E6D70-3D5E-4688-B36B-AC694CB6B338}" presName="rootComposite" presStyleCnt="0"/>
      <dgm:spPr/>
    </dgm:pt>
    <dgm:pt modelId="{38EC70E8-536B-4022-84E4-26AD49BC53D7}" type="pres">
      <dgm:prSet presAssocID="{1D9E6D70-3D5E-4688-B36B-AC694CB6B338}" presName="rootText" presStyleLbl="node1" presStyleIdx="1" presStyleCnt="3">
        <dgm:presLayoutVars>
          <dgm:chMax/>
          <dgm:chPref val="3"/>
        </dgm:presLayoutVars>
      </dgm:prSet>
      <dgm:spPr/>
      <dgm:t>
        <a:bodyPr/>
        <a:lstStyle/>
        <a:p>
          <a:endParaRPr lang="en-US"/>
        </a:p>
      </dgm:t>
    </dgm:pt>
    <dgm:pt modelId="{8D9F2EAB-1C4C-4385-9BD4-F40CBA0F37E3}" type="pres">
      <dgm:prSet presAssocID="{1D9E6D70-3D5E-4688-B36B-AC694CB6B338}" presName="titleText2" presStyleLbl="fgAcc1" presStyleIdx="1" presStyleCnt="3" custLinFactNeighborY="43651">
        <dgm:presLayoutVars>
          <dgm:chMax val="0"/>
          <dgm:chPref val="0"/>
        </dgm:presLayoutVars>
      </dgm:prSet>
      <dgm:spPr/>
      <dgm:t>
        <a:bodyPr/>
        <a:lstStyle/>
        <a:p>
          <a:endParaRPr lang="en-US"/>
        </a:p>
      </dgm:t>
    </dgm:pt>
    <dgm:pt modelId="{6F50D384-75B6-45F1-92AC-D34948DBF5F1}" type="pres">
      <dgm:prSet presAssocID="{1D9E6D70-3D5E-4688-B36B-AC694CB6B338}" presName="rootConnector" presStyleLbl="node2" presStyleIdx="0" presStyleCnt="0"/>
      <dgm:spPr/>
      <dgm:t>
        <a:bodyPr/>
        <a:lstStyle/>
        <a:p>
          <a:endParaRPr lang="en-US"/>
        </a:p>
      </dgm:t>
    </dgm:pt>
    <dgm:pt modelId="{884C0254-30E4-44B5-883E-CDEFE83BFCBE}" type="pres">
      <dgm:prSet presAssocID="{1D9E6D70-3D5E-4688-B36B-AC694CB6B338}" presName="hierChild4" presStyleCnt="0"/>
      <dgm:spPr/>
    </dgm:pt>
    <dgm:pt modelId="{152A97BE-57D5-454B-8FE2-F58E26A6B938}" type="pres">
      <dgm:prSet presAssocID="{1D9E6D70-3D5E-4688-B36B-AC694CB6B338}" presName="hierChild5" presStyleCnt="0"/>
      <dgm:spPr/>
    </dgm:pt>
    <dgm:pt modelId="{85B545BC-C9FC-46B1-8B06-93BC95EF0902}" type="pres">
      <dgm:prSet presAssocID="{40DEF947-9F2D-48F5-84F1-232C970E4120}" presName="Name37" presStyleLbl="parChTrans1D2" presStyleIdx="2" presStyleCnt="3"/>
      <dgm:spPr/>
      <dgm:t>
        <a:bodyPr/>
        <a:lstStyle/>
        <a:p>
          <a:endParaRPr lang="en-US"/>
        </a:p>
      </dgm:t>
    </dgm:pt>
    <dgm:pt modelId="{0660CD04-881D-486F-A8C9-01CCAEA61DB8}" type="pres">
      <dgm:prSet presAssocID="{EA865629-8892-4FD6-BE4D-5BC9E1BF0DC9}" presName="hierRoot2" presStyleCnt="0">
        <dgm:presLayoutVars>
          <dgm:hierBranch val="init"/>
        </dgm:presLayoutVars>
      </dgm:prSet>
      <dgm:spPr/>
    </dgm:pt>
    <dgm:pt modelId="{CA0B309C-D812-4D97-A1CA-E312695B240F}" type="pres">
      <dgm:prSet presAssocID="{EA865629-8892-4FD6-BE4D-5BC9E1BF0DC9}" presName="rootComposite" presStyleCnt="0"/>
      <dgm:spPr/>
    </dgm:pt>
    <dgm:pt modelId="{0E521903-A301-4DE6-9A05-B9F0C9E48602}" type="pres">
      <dgm:prSet presAssocID="{EA865629-8892-4FD6-BE4D-5BC9E1BF0DC9}" presName="rootText" presStyleLbl="node1" presStyleIdx="2" presStyleCnt="3">
        <dgm:presLayoutVars>
          <dgm:chMax/>
          <dgm:chPref val="3"/>
        </dgm:presLayoutVars>
      </dgm:prSet>
      <dgm:spPr/>
      <dgm:t>
        <a:bodyPr/>
        <a:lstStyle/>
        <a:p>
          <a:endParaRPr lang="en-US"/>
        </a:p>
      </dgm:t>
    </dgm:pt>
    <dgm:pt modelId="{1EB4E11F-BFEE-40D2-9B02-DECDCE34D57D}" type="pres">
      <dgm:prSet presAssocID="{EA865629-8892-4FD6-BE4D-5BC9E1BF0DC9}" presName="titleText2" presStyleLbl="fgAcc1" presStyleIdx="2" presStyleCnt="3" custLinFactNeighborY="15758">
        <dgm:presLayoutVars>
          <dgm:chMax val="0"/>
          <dgm:chPref val="0"/>
        </dgm:presLayoutVars>
      </dgm:prSet>
      <dgm:spPr/>
      <dgm:t>
        <a:bodyPr/>
        <a:lstStyle/>
        <a:p>
          <a:endParaRPr lang="en-US"/>
        </a:p>
      </dgm:t>
    </dgm:pt>
    <dgm:pt modelId="{36E3F8C4-F841-4415-B47F-4BBCA1559DB8}" type="pres">
      <dgm:prSet presAssocID="{EA865629-8892-4FD6-BE4D-5BC9E1BF0DC9}" presName="rootConnector" presStyleLbl="node2" presStyleIdx="0" presStyleCnt="0"/>
      <dgm:spPr/>
      <dgm:t>
        <a:bodyPr/>
        <a:lstStyle/>
        <a:p>
          <a:endParaRPr lang="en-US"/>
        </a:p>
      </dgm:t>
    </dgm:pt>
    <dgm:pt modelId="{CA25A3F7-2238-4C4D-981B-717E679DD87A}" type="pres">
      <dgm:prSet presAssocID="{EA865629-8892-4FD6-BE4D-5BC9E1BF0DC9}" presName="hierChild4" presStyleCnt="0"/>
      <dgm:spPr/>
    </dgm:pt>
    <dgm:pt modelId="{0C0C96C0-E404-45EC-93CB-A43BC9875AEE}" type="pres">
      <dgm:prSet presAssocID="{EA865629-8892-4FD6-BE4D-5BC9E1BF0DC9}" presName="hierChild5" presStyleCnt="0"/>
      <dgm:spPr/>
    </dgm:pt>
    <dgm:pt modelId="{81C9E711-F685-4873-84B2-810431F1C5F9}" type="pres">
      <dgm:prSet presAssocID="{D79C88D6-60D9-4E1D-A9B3-7F38B49BA6CE}" presName="hierChild3" presStyleCnt="0"/>
      <dgm:spPr/>
    </dgm:pt>
  </dgm:ptLst>
  <dgm:cxnLst>
    <dgm:cxn modelId="{CAD3AFE4-F809-483C-81EB-D3B3AB14C85C}" type="presOf" srcId="{9B1625D0-1A39-44C4-B53B-3B14B1BFEDC6}" destId="{8D9F2EAB-1C4C-4385-9BD4-F40CBA0F37E3}" srcOrd="0" destOrd="0" presId="urn:microsoft.com/office/officeart/2008/layout/NameandTitleOrganizationalChart"/>
    <dgm:cxn modelId="{D0E453EC-5D64-46B4-9A09-CE72802AEEE4}" srcId="{D79C88D6-60D9-4E1D-A9B3-7F38B49BA6CE}" destId="{EA865629-8892-4FD6-BE4D-5BC9E1BF0DC9}" srcOrd="2" destOrd="0" parTransId="{40DEF947-9F2D-48F5-84F1-232C970E4120}" sibTransId="{AEE2A85C-2553-4B96-B463-BCF964339003}"/>
    <dgm:cxn modelId="{8EED7137-B4A5-455B-BD68-514EBD4B3FF8}" type="presOf" srcId="{D79C88D6-60D9-4E1D-A9B3-7F38B49BA6CE}" destId="{920DE7BA-BE47-482C-A6EB-80787F89CDDB}" srcOrd="1" destOrd="0" presId="urn:microsoft.com/office/officeart/2008/layout/NameandTitleOrganizationalChart"/>
    <dgm:cxn modelId="{7277D1FB-165A-40B2-9B2D-F07D78A4CA75}" type="presOf" srcId="{1D9E6D70-3D5E-4688-B36B-AC694CB6B338}" destId="{38EC70E8-536B-4022-84E4-26AD49BC53D7}" srcOrd="0" destOrd="0" presId="urn:microsoft.com/office/officeart/2008/layout/NameandTitleOrganizationalChart"/>
    <dgm:cxn modelId="{976574F2-0D78-4080-8E6A-9A6971C43F65}" type="presOf" srcId="{63015B33-EB54-4B7B-B167-A41C09F1F64B}" destId="{7D5C5CB1-B55F-4110-ADE7-DE0D8C9A2EC6}" srcOrd="0" destOrd="0" presId="urn:microsoft.com/office/officeart/2008/layout/NameandTitleOrganizationalChart"/>
    <dgm:cxn modelId="{20C1D5D5-86DD-4D12-A238-A712BC810C0F}" type="presOf" srcId="{40DEF947-9F2D-48F5-84F1-232C970E4120}" destId="{85B545BC-C9FC-46B1-8B06-93BC95EF0902}" srcOrd="0" destOrd="0" presId="urn:microsoft.com/office/officeart/2008/layout/NameandTitleOrganizationalChart"/>
    <dgm:cxn modelId="{22D000C9-2548-4143-9C40-FBD25F7CAE96}" type="presOf" srcId="{1053AED7-6EC0-4A94-A3D5-ABE473C5663E}" destId="{99513835-C9BE-4256-8E02-DB2F2C2B9CF7}" srcOrd="0" destOrd="0" presId="urn:microsoft.com/office/officeart/2008/layout/NameandTitleOrganizationalChart"/>
    <dgm:cxn modelId="{158E45B1-0E79-47EB-B592-28B97339559D}" type="presOf" srcId="{29FB5676-9C28-4AE9-AE3E-912320696219}" destId="{C9620D3A-7FF6-4C58-837C-72D3F12D4359}" srcOrd="1" destOrd="0" presId="urn:microsoft.com/office/officeart/2008/layout/NameandTitleOrganizationalChart"/>
    <dgm:cxn modelId="{4A77D1F2-BFA5-4DDB-9C9B-14444AC95091}" type="presOf" srcId="{37DF41AD-A542-4B35-9E0D-E2C1CE3DB418}" destId="{C3A9670F-4C5B-4BC9-9820-0D660009CB93}" srcOrd="0" destOrd="0" presId="urn:microsoft.com/office/officeart/2008/layout/NameandTitleOrganizationalChart"/>
    <dgm:cxn modelId="{AE969CB2-AF56-4168-B2F7-E0938ACF4CB8}" type="presOf" srcId="{54E92061-AE35-47CE-9E1B-6F9B7C96E482}" destId="{30C5B52E-CF31-4EC9-9A33-F69FC0273EE3}" srcOrd="0" destOrd="0" presId="urn:microsoft.com/office/officeart/2008/layout/NameandTitleOrganizationalChart"/>
    <dgm:cxn modelId="{0C0E2577-4756-45C8-97A5-7ECE06BD5F3F}" type="presOf" srcId="{D79C88D6-60D9-4E1D-A9B3-7F38B49BA6CE}" destId="{C155B9E8-045A-4A2D-BE01-B23BAD376448}" srcOrd="0" destOrd="0" presId="urn:microsoft.com/office/officeart/2008/layout/NameandTitleOrganizationalChart"/>
    <dgm:cxn modelId="{ECDB47B0-AE83-4B9F-9FA3-6C41143AAD91}" type="presOf" srcId="{EA865629-8892-4FD6-BE4D-5BC9E1BF0DC9}" destId="{36E3F8C4-F841-4415-B47F-4BBCA1559DB8}" srcOrd="1" destOrd="0" presId="urn:microsoft.com/office/officeart/2008/layout/NameandTitleOrganizationalChart"/>
    <dgm:cxn modelId="{993E4792-C6E7-41E3-A3B3-CAB409F98810}" srcId="{06A36244-1F56-4A99-9C71-5C7CA00EA0AE}" destId="{D79C88D6-60D9-4E1D-A9B3-7F38B49BA6CE}" srcOrd="0" destOrd="0" parTransId="{D93C93A5-881F-450C-A292-4D81A81ABBA6}" sibTransId="{37DF41AD-A542-4B35-9E0D-E2C1CE3DB418}"/>
    <dgm:cxn modelId="{977596B6-1240-4FA8-8FFE-91D2401AA603}" type="presOf" srcId="{AEE2A85C-2553-4B96-B463-BCF964339003}" destId="{1EB4E11F-BFEE-40D2-9B02-DECDCE34D57D}" srcOrd="0" destOrd="0" presId="urn:microsoft.com/office/officeart/2008/layout/NameandTitleOrganizationalChart"/>
    <dgm:cxn modelId="{95AA0735-DE77-4AAD-98DC-92BDD0FF4D3B}" srcId="{D79C88D6-60D9-4E1D-A9B3-7F38B49BA6CE}" destId="{29FB5676-9C28-4AE9-AE3E-912320696219}" srcOrd="0" destOrd="0" parTransId="{1053AED7-6EC0-4A94-A3D5-ABE473C5663E}" sibTransId="{54E92061-AE35-47CE-9E1B-6F9B7C96E482}"/>
    <dgm:cxn modelId="{CC015F78-ECFE-4129-B2E4-C3757B2ED3F0}" srcId="{D79C88D6-60D9-4E1D-A9B3-7F38B49BA6CE}" destId="{1D9E6D70-3D5E-4688-B36B-AC694CB6B338}" srcOrd="1" destOrd="0" parTransId="{63015B33-EB54-4B7B-B167-A41C09F1F64B}" sibTransId="{9B1625D0-1A39-44C4-B53B-3B14B1BFEDC6}"/>
    <dgm:cxn modelId="{0BFCFC30-7772-411A-9F37-D6DDFA69B8AF}" type="presOf" srcId="{06A36244-1F56-4A99-9C71-5C7CA00EA0AE}" destId="{A59AD1F6-E23D-472F-A4D4-82486C1C4695}" srcOrd="0" destOrd="0" presId="urn:microsoft.com/office/officeart/2008/layout/NameandTitleOrganizationalChart"/>
    <dgm:cxn modelId="{4BE5669E-F959-44A0-8164-B8C8E3DE1F37}" type="presOf" srcId="{EA865629-8892-4FD6-BE4D-5BC9E1BF0DC9}" destId="{0E521903-A301-4DE6-9A05-B9F0C9E48602}" srcOrd="0" destOrd="0" presId="urn:microsoft.com/office/officeart/2008/layout/NameandTitleOrganizationalChart"/>
    <dgm:cxn modelId="{39D09F16-BA89-4141-9D14-8165429C9B1C}" type="presOf" srcId="{29FB5676-9C28-4AE9-AE3E-912320696219}" destId="{B21A868B-551E-4520-BD81-08B4DA0B6D50}" srcOrd="0" destOrd="0" presId="urn:microsoft.com/office/officeart/2008/layout/NameandTitleOrganizationalChart"/>
    <dgm:cxn modelId="{EAC921ED-A608-47E4-A14B-6F2F356606DF}" type="presOf" srcId="{1D9E6D70-3D5E-4688-B36B-AC694CB6B338}" destId="{6F50D384-75B6-45F1-92AC-D34948DBF5F1}" srcOrd="1" destOrd="0" presId="urn:microsoft.com/office/officeart/2008/layout/NameandTitleOrganizationalChart"/>
    <dgm:cxn modelId="{91431203-9E93-4632-ABEA-705604F69C8C}" type="presParOf" srcId="{A59AD1F6-E23D-472F-A4D4-82486C1C4695}" destId="{B317D74F-DE07-4367-B3E6-32B80072D5C2}" srcOrd="0" destOrd="0" presId="urn:microsoft.com/office/officeart/2008/layout/NameandTitleOrganizationalChart"/>
    <dgm:cxn modelId="{D30B0F1B-DA5D-4AAD-871F-3B180CEECB19}" type="presParOf" srcId="{B317D74F-DE07-4367-B3E6-32B80072D5C2}" destId="{346181A3-C9B8-4280-8846-95F7F096B82F}" srcOrd="0" destOrd="0" presId="urn:microsoft.com/office/officeart/2008/layout/NameandTitleOrganizationalChart"/>
    <dgm:cxn modelId="{80EE49F6-8964-48E1-930B-C6F1AF133A62}" type="presParOf" srcId="{346181A3-C9B8-4280-8846-95F7F096B82F}" destId="{C155B9E8-045A-4A2D-BE01-B23BAD376448}" srcOrd="0" destOrd="0" presId="urn:microsoft.com/office/officeart/2008/layout/NameandTitleOrganizationalChart"/>
    <dgm:cxn modelId="{908100C8-FB7A-43B2-9F82-FC8F4E953566}" type="presParOf" srcId="{346181A3-C9B8-4280-8846-95F7F096B82F}" destId="{C3A9670F-4C5B-4BC9-9820-0D660009CB93}" srcOrd="1" destOrd="0" presId="urn:microsoft.com/office/officeart/2008/layout/NameandTitleOrganizationalChart"/>
    <dgm:cxn modelId="{F39D3E8F-3A57-4BC9-B18B-8DCA356E21E9}" type="presParOf" srcId="{346181A3-C9B8-4280-8846-95F7F096B82F}" destId="{920DE7BA-BE47-482C-A6EB-80787F89CDDB}" srcOrd="2" destOrd="0" presId="urn:microsoft.com/office/officeart/2008/layout/NameandTitleOrganizationalChart"/>
    <dgm:cxn modelId="{47FC215E-0929-4D92-99E7-613698E3DBE9}" type="presParOf" srcId="{B317D74F-DE07-4367-B3E6-32B80072D5C2}" destId="{7EFCE891-7DA8-446A-BA12-4F2380BA6A91}" srcOrd="1" destOrd="0" presId="urn:microsoft.com/office/officeart/2008/layout/NameandTitleOrganizationalChart"/>
    <dgm:cxn modelId="{C9F4508D-7863-4FDD-883C-1F3B03725869}" type="presParOf" srcId="{7EFCE891-7DA8-446A-BA12-4F2380BA6A91}" destId="{99513835-C9BE-4256-8E02-DB2F2C2B9CF7}" srcOrd="0" destOrd="0" presId="urn:microsoft.com/office/officeart/2008/layout/NameandTitleOrganizationalChart"/>
    <dgm:cxn modelId="{0752B91D-2D9B-439C-A6AA-1AE3EB7E9E43}" type="presParOf" srcId="{7EFCE891-7DA8-446A-BA12-4F2380BA6A91}" destId="{91FD8116-DC14-4D10-B0CA-0D1EFBD3856D}" srcOrd="1" destOrd="0" presId="urn:microsoft.com/office/officeart/2008/layout/NameandTitleOrganizationalChart"/>
    <dgm:cxn modelId="{528D7A3C-ABE3-41E1-9D12-6EFAFE11A99E}" type="presParOf" srcId="{91FD8116-DC14-4D10-B0CA-0D1EFBD3856D}" destId="{089B0885-2744-436D-A662-B8AC9CA05725}" srcOrd="0" destOrd="0" presId="urn:microsoft.com/office/officeart/2008/layout/NameandTitleOrganizationalChart"/>
    <dgm:cxn modelId="{449B79B5-3A0B-45B5-89CD-65B2BA2A71E5}" type="presParOf" srcId="{089B0885-2744-436D-A662-B8AC9CA05725}" destId="{B21A868B-551E-4520-BD81-08B4DA0B6D50}" srcOrd="0" destOrd="0" presId="urn:microsoft.com/office/officeart/2008/layout/NameandTitleOrganizationalChart"/>
    <dgm:cxn modelId="{F55D4F1F-9A60-4BD7-8476-B898FA18EEE4}" type="presParOf" srcId="{089B0885-2744-436D-A662-B8AC9CA05725}" destId="{30C5B52E-CF31-4EC9-9A33-F69FC0273EE3}" srcOrd="1" destOrd="0" presId="urn:microsoft.com/office/officeart/2008/layout/NameandTitleOrganizationalChart"/>
    <dgm:cxn modelId="{F2A35760-9B74-424D-B13A-034B3CE7F0C6}" type="presParOf" srcId="{089B0885-2744-436D-A662-B8AC9CA05725}" destId="{C9620D3A-7FF6-4C58-837C-72D3F12D4359}" srcOrd="2" destOrd="0" presId="urn:microsoft.com/office/officeart/2008/layout/NameandTitleOrganizationalChart"/>
    <dgm:cxn modelId="{38C9C10E-6477-4EBD-9DD7-92CC9E3563F2}" type="presParOf" srcId="{91FD8116-DC14-4D10-B0CA-0D1EFBD3856D}" destId="{8334443D-5FDD-4212-878F-E059BF478AAF}" srcOrd="1" destOrd="0" presId="urn:microsoft.com/office/officeart/2008/layout/NameandTitleOrganizationalChart"/>
    <dgm:cxn modelId="{BB3AB8B3-7EB9-4645-9191-B947194ABEC6}" type="presParOf" srcId="{91FD8116-DC14-4D10-B0CA-0D1EFBD3856D}" destId="{A82499D7-5A35-4FFB-BC7F-B1BBB9D01DA8}" srcOrd="2" destOrd="0" presId="urn:microsoft.com/office/officeart/2008/layout/NameandTitleOrganizationalChart"/>
    <dgm:cxn modelId="{DD35CABA-A23C-4451-957D-8992EE74CEEA}" type="presParOf" srcId="{7EFCE891-7DA8-446A-BA12-4F2380BA6A91}" destId="{7D5C5CB1-B55F-4110-ADE7-DE0D8C9A2EC6}" srcOrd="2" destOrd="0" presId="urn:microsoft.com/office/officeart/2008/layout/NameandTitleOrganizationalChart"/>
    <dgm:cxn modelId="{FBD844CD-AD4C-448A-9811-6E5CC30FFCFC}" type="presParOf" srcId="{7EFCE891-7DA8-446A-BA12-4F2380BA6A91}" destId="{B2E7284C-2303-4A23-BEA1-C023BCDFF7F9}" srcOrd="3" destOrd="0" presId="urn:microsoft.com/office/officeart/2008/layout/NameandTitleOrganizationalChart"/>
    <dgm:cxn modelId="{89A74B31-AE12-4B24-8CCC-B9E41ED6CFB7}" type="presParOf" srcId="{B2E7284C-2303-4A23-BEA1-C023BCDFF7F9}" destId="{B44085DB-4846-471E-AF93-3270A236A346}" srcOrd="0" destOrd="0" presId="urn:microsoft.com/office/officeart/2008/layout/NameandTitleOrganizationalChart"/>
    <dgm:cxn modelId="{44014357-EB9C-422E-A094-F4F327E90817}" type="presParOf" srcId="{B44085DB-4846-471E-AF93-3270A236A346}" destId="{38EC70E8-536B-4022-84E4-26AD49BC53D7}" srcOrd="0" destOrd="0" presId="urn:microsoft.com/office/officeart/2008/layout/NameandTitleOrganizationalChart"/>
    <dgm:cxn modelId="{520D384A-9B94-4754-820A-E9C3DE50498A}" type="presParOf" srcId="{B44085DB-4846-471E-AF93-3270A236A346}" destId="{8D9F2EAB-1C4C-4385-9BD4-F40CBA0F37E3}" srcOrd="1" destOrd="0" presId="urn:microsoft.com/office/officeart/2008/layout/NameandTitleOrganizationalChart"/>
    <dgm:cxn modelId="{DFA9FD15-23D6-4BB4-8295-B56FD147BD33}" type="presParOf" srcId="{B44085DB-4846-471E-AF93-3270A236A346}" destId="{6F50D384-75B6-45F1-92AC-D34948DBF5F1}" srcOrd="2" destOrd="0" presId="urn:microsoft.com/office/officeart/2008/layout/NameandTitleOrganizationalChart"/>
    <dgm:cxn modelId="{E37E427A-418C-4FAB-95AF-C525E3965815}" type="presParOf" srcId="{B2E7284C-2303-4A23-BEA1-C023BCDFF7F9}" destId="{884C0254-30E4-44B5-883E-CDEFE83BFCBE}" srcOrd="1" destOrd="0" presId="urn:microsoft.com/office/officeart/2008/layout/NameandTitleOrganizationalChart"/>
    <dgm:cxn modelId="{C1718014-A67E-4B50-A593-18F80951D581}" type="presParOf" srcId="{B2E7284C-2303-4A23-BEA1-C023BCDFF7F9}" destId="{152A97BE-57D5-454B-8FE2-F58E26A6B938}" srcOrd="2" destOrd="0" presId="urn:microsoft.com/office/officeart/2008/layout/NameandTitleOrganizationalChart"/>
    <dgm:cxn modelId="{C1C0B5B7-030B-4C8F-9344-EDFF593FBF17}" type="presParOf" srcId="{7EFCE891-7DA8-446A-BA12-4F2380BA6A91}" destId="{85B545BC-C9FC-46B1-8B06-93BC95EF0902}" srcOrd="4" destOrd="0" presId="urn:microsoft.com/office/officeart/2008/layout/NameandTitleOrganizationalChart"/>
    <dgm:cxn modelId="{97F07FDE-0B08-46A7-9131-56D8CB4F62F8}" type="presParOf" srcId="{7EFCE891-7DA8-446A-BA12-4F2380BA6A91}" destId="{0660CD04-881D-486F-A8C9-01CCAEA61DB8}" srcOrd="5" destOrd="0" presId="urn:microsoft.com/office/officeart/2008/layout/NameandTitleOrganizationalChart"/>
    <dgm:cxn modelId="{66182CCB-0DAF-440D-B68D-170186D9A20A}" type="presParOf" srcId="{0660CD04-881D-486F-A8C9-01CCAEA61DB8}" destId="{CA0B309C-D812-4D97-A1CA-E312695B240F}" srcOrd="0" destOrd="0" presId="urn:microsoft.com/office/officeart/2008/layout/NameandTitleOrganizationalChart"/>
    <dgm:cxn modelId="{62712E78-46B6-4168-A7DF-E527AE116EF8}" type="presParOf" srcId="{CA0B309C-D812-4D97-A1CA-E312695B240F}" destId="{0E521903-A301-4DE6-9A05-B9F0C9E48602}" srcOrd="0" destOrd="0" presId="urn:microsoft.com/office/officeart/2008/layout/NameandTitleOrganizationalChart"/>
    <dgm:cxn modelId="{F5C17313-EBFA-4DBC-9191-7ECCE7B2D596}" type="presParOf" srcId="{CA0B309C-D812-4D97-A1CA-E312695B240F}" destId="{1EB4E11F-BFEE-40D2-9B02-DECDCE34D57D}" srcOrd="1" destOrd="0" presId="urn:microsoft.com/office/officeart/2008/layout/NameandTitleOrganizationalChart"/>
    <dgm:cxn modelId="{23D4C2BE-7E2D-4B46-948A-9CC278CB33A7}" type="presParOf" srcId="{CA0B309C-D812-4D97-A1CA-E312695B240F}" destId="{36E3F8C4-F841-4415-B47F-4BBCA1559DB8}" srcOrd="2" destOrd="0" presId="urn:microsoft.com/office/officeart/2008/layout/NameandTitleOrganizationalChart"/>
    <dgm:cxn modelId="{D8F9E812-6184-4A1E-A885-365A373E6AE1}" type="presParOf" srcId="{0660CD04-881D-486F-A8C9-01CCAEA61DB8}" destId="{CA25A3F7-2238-4C4D-981B-717E679DD87A}" srcOrd="1" destOrd="0" presId="urn:microsoft.com/office/officeart/2008/layout/NameandTitleOrganizationalChart"/>
    <dgm:cxn modelId="{5F49E44E-74F9-4F72-B4E7-62E1A9093717}" type="presParOf" srcId="{0660CD04-881D-486F-A8C9-01CCAEA61DB8}" destId="{0C0C96C0-E404-45EC-93CB-A43BC9875AEE}" srcOrd="2" destOrd="0" presId="urn:microsoft.com/office/officeart/2008/layout/NameandTitleOrganizationalChart"/>
    <dgm:cxn modelId="{2D621AA3-D4E4-49BC-92B0-7EDFCEBFBFD9}" type="presParOf" srcId="{B317D74F-DE07-4367-B3E6-32B80072D5C2}" destId="{81C9E711-F685-4873-84B2-810431F1C5F9}" srcOrd="2" destOrd="0" presId="urn:microsoft.com/office/officeart/2008/layout/NameandTitleOrganizational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7C6020-9308-456D-8810-091A2E8FAF4A}">
      <dsp:nvSpPr>
        <dsp:cNvPr id="0" name=""/>
        <dsp:cNvSpPr/>
      </dsp:nvSpPr>
      <dsp:spPr>
        <a:xfrm>
          <a:off x="4018" y="1011287"/>
          <a:ext cx="1201042" cy="720625"/>
        </a:xfrm>
        <a:prstGeom prst="roundRect">
          <a:avLst>
            <a:gd name="adj" fmla="val 10000"/>
          </a:avLst>
        </a:prstGeom>
        <a:solidFill>
          <a:srgbClr val="0C23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a:t>CHEM 100</a:t>
          </a:r>
        </a:p>
      </dsp:txBody>
      <dsp:txXfrm>
        <a:off x="25124" y="1032393"/>
        <a:ext cx="1158830" cy="678413"/>
      </dsp:txXfrm>
    </dsp:sp>
    <dsp:sp modelId="{6EDAE268-7956-425E-8CEC-23F15BD3A463}">
      <dsp:nvSpPr>
        <dsp:cNvPr id="0" name=""/>
        <dsp:cNvSpPr/>
      </dsp:nvSpPr>
      <dsp:spPr>
        <a:xfrm>
          <a:off x="1325165" y="1222670"/>
          <a:ext cx="254621" cy="297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1325165" y="1282242"/>
        <a:ext cx="178235" cy="178714"/>
      </dsp:txXfrm>
    </dsp:sp>
    <dsp:sp modelId="{D7CFD479-F679-4B4F-8537-D84A58699ED1}">
      <dsp:nvSpPr>
        <dsp:cNvPr id="0" name=""/>
        <dsp:cNvSpPr/>
      </dsp:nvSpPr>
      <dsp:spPr>
        <a:xfrm>
          <a:off x="1685478" y="1011287"/>
          <a:ext cx="1201042" cy="720625"/>
        </a:xfrm>
        <a:prstGeom prst="roundRect">
          <a:avLst>
            <a:gd name="adj" fmla="val 10000"/>
          </a:avLst>
        </a:prstGeom>
        <a:solidFill>
          <a:srgbClr val="0C23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a:t>CHEM 151</a:t>
          </a:r>
        </a:p>
      </dsp:txBody>
      <dsp:txXfrm>
        <a:off x="1706584" y="1032393"/>
        <a:ext cx="1158830" cy="678413"/>
      </dsp:txXfrm>
    </dsp:sp>
    <dsp:sp modelId="{60AEFA5F-ECCE-40FF-BD26-7F3FADFAA3CE}">
      <dsp:nvSpPr>
        <dsp:cNvPr id="0" name=""/>
        <dsp:cNvSpPr/>
      </dsp:nvSpPr>
      <dsp:spPr>
        <a:xfrm>
          <a:off x="3006625" y="1222670"/>
          <a:ext cx="254621" cy="297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3006625" y="1282242"/>
        <a:ext cx="178235" cy="178714"/>
      </dsp:txXfrm>
    </dsp:sp>
    <dsp:sp modelId="{569AB245-72CA-411D-AC7B-9A755A6CC226}">
      <dsp:nvSpPr>
        <dsp:cNvPr id="0" name=""/>
        <dsp:cNvSpPr/>
      </dsp:nvSpPr>
      <dsp:spPr>
        <a:xfrm>
          <a:off x="3366938" y="1011287"/>
          <a:ext cx="1201042" cy="720625"/>
        </a:xfrm>
        <a:prstGeom prst="roundRect">
          <a:avLst>
            <a:gd name="adj" fmla="val 10000"/>
          </a:avLst>
        </a:prstGeom>
        <a:solidFill>
          <a:srgbClr val="0C23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a:t>CHEM 152</a:t>
          </a:r>
        </a:p>
      </dsp:txBody>
      <dsp:txXfrm>
        <a:off x="3388044" y="1032393"/>
        <a:ext cx="1158830" cy="6784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7C6020-9308-456D-8810-091A2E8FAF4A}">
      <dsp:nvSpPr>
        <dsp:cNvPr id="0" name=""/>
        <dsp:cNvSpPr/>
      </dsp:nvSpPr>
      <dsp:spPr>
        <a:xfrm>
          <a:off x="4018" y="1011287"/>
          <a:ext cx="1201042" cy="720625"/>
        </a:xfrm>
        <a:prstGeom prst="roundRect">
          <a:avLst>
            <a:gd name="adj" fmla="val 10000"/>
          </a:avLst>
        </a:prstGeom>
        <a:solidFill>
          <a:srgbClr val="0C23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a:t>MATH 112</a:t>
          </a:r>
        </a:p>
      </dsp:txBody>
      <dsp:txXfrm>
        <a:off x="25124" y="1032393"/>
        <a:ext cx="1158830" cy="678413"/>
      </dsp:txXfrm>
    </dsp:sp>
    <dsp:sp modelId="{6EDAE268-7956-425E-8CEC-23F15BD3A463}">
      <dsp:nvSpPr>
        <dsp:cNvPr id="0" name=""/>
        <dsp:cNvSpPr/>
      </dsp:nvSpPr>
      <dsp:spPr>
        <a:xfrm>
          <a:off x="1325165" y="1222670"/>
          <a:ext cx="254621" cy="297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1325165" y="1282242"/>
        <a:ext cx="178235" cy="178714"/>
      </dsp:txXfrm>
    </dsp:sp>
    <dsp:sp modelId="{D7CFD479-F679-4B4F-8537-D84A58699ED1}">
      <dsp:nvSpPr>
        <dsp:cNvPr id="0" name=""/>
        <dsp:cNvSpPr/>
      </dsp:nvSpPr>
      <dsp:spPr>
        <a:xfrm>
          <a:off x="1685478" y="1011287"/>
          <a:ext cx="1201042" cy="720625"/>
        </a:xfrm>
        <a:prstGeom prst="roundRect">
          <a:avLst>
            <a:gd name="adj" fmla="val 10000"/>
          </a:avLst>
        </a:prstGeom>
        <a:solidFill>
          <a:srgbClr val="0C23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a:t>CHEM 151</a:t>
          </a:r>
        </a:p>
      </dsp:txBody>
      <dsp:txXfrm>
        <a:off x="1706584" y="1032393"/>
        <a:ext cx="1158830" cy="678413"/>
      </dsp:txXfrm>
    </dsp:sp>
    <dsp:sp modelId="{60AEFA5F-ECCE-40FF-BD26-7F3FADFAA3CE}">
      <dsp:nvSpPr>
        <dsp:cNvPr id="0" name=""/>
        <dsp:cNvSpPr/>
      </dsp:nvSpPr>
      <dsp:spPr>
        <a:xfrm>
          <a:off x="3006625" y="1222670"/>
          <a:ext cx="254621" cy="297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3006625" y="1282242"/>
        <a:ext cx="178235" cy="178714"/>
      </dsp:txXfrm>
    </dsp:sp>
    <dsp:sp modelId="{569AB245-72CA-411D-AC7B-9A755A6CC226}">
      <dsp:nvSpPr>
        <dsp:cNvPr id="0" name=""/>
        <dsp:cNvSpPr/>
      </dsp:nvSpPr>
      <dsp:spPr>
        <a:xfrm>
          <a:off x="3366938" y="1011287"/>
          <a:ext cx="1201042" cy="720625"/>
        </a:xfrm>
        <a:prstGeom prst="roundRect">
          <a:avLst>
            <a:gd name="adj" fmla="val 10000"/>
          </a:avLst>
        </a:prstGeom>
        <a:solidFill>
          <a:srgbClr val="0C23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a:t>CHEM 152</a:t>
          </a:r>
        </a:p>
      </dsp:txBody>
      <dsp:txXfrm>
        <a:off x="3388044" y="1032393"/>
        <a:ext cx="1158830" cy="6784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7C6020-9308-456D-8810-091A2E8FAF4A}">
      <dsp:nvSpPr>
        <dsp:cNvPr id="0" name=""/>
        <dsp:cNvSpPr/>
      </dsp:nvSpPr>
      <dsp:spPr>
        <a:xfrm>
          <a:off x="4018" y="977507"/>
          <a:ext cx="1201042" cy="788184"/>
        </a:xfrm>
        <a:prstGeom prst="roundRect">
          <a:avLst>
            <a:gd name="adj" fmla="val 10000"/>
          </a:avLst>
        </a:prstGeom>
        <a:solidFill>
          <a:srgbClr val="0C23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a:t>Placement</a:t>
          </a:r>
        </a:p>
      </dsp:txBody>
      <dsp:txXfrm>
        <a:off x="27103" y="1000592"/>
        <a:ext cx="1154872" cy="742014"/>
      </dsp:txXfrm>
    </dsp:sp>
    <dsp:sp modelId="{6EDAE268-7956-425E-8CEC-23F15BD3A463}">
      <dsp:nvSpPr>
        <dsp:cNvPr id="0" name=""/>
        <dsp:cNvSpPr/>
      </dsp:nvSpPr>
      <dsp:spPr>
        <a:xfrm>
          <a:off x="1325165" y="1222670"/>
          <a:ext cx="254621" cy="297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1325165" y="1282242"/>
        <a:ext cx="178235" cy="178714"/>
      </dsp:txXfrm>
    </dsp:sp>
    <dsp:sp modelId="{D7CFD479-F679-4B4F-8537-D84A58699ED1}">
      <dsp:nvSpPr>
        <dsp:cNvPr id="0" name=""/>
        <dsp:cNvSpPr/>
      </dsp:nvSpPr>
      <dsp:spPr>
        <a:xfrm>
          <a:off x="1685478" y="977507"/>
          <a:ext cx="1201042" cy="788184"/>
        </a:xfrm>
        <a:prstGeom prst="roundRect">
          <a:avLst>
            <a:gd name="adj" fmla="val 10000"/>
          </a:avLst>
        </a:prstGeom>
        <a:solidFill>
          <a:srgbClr val="0C23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a:t>CHEM 151</a:t>
          </a:r>
        </a:p>
      </dsp:txBody>
      <dsp:txXfrm>
        <a:off x="1708563" y="1000592"/>
        <a:ext cx="1154872" cy="742014"/>
      </dsp:txXfrm>
    </dsp:sp>
    <dsp:sp modelId="{60AEFA5F-ECCE-40FF-BD26-7F3FADFAA3CE}">
      <dsp:nvSpPr>
        <dsp:cNvPr id="0" name=""/>
        <dsp:cNvSpPr/>
      </dsp:nvSpPr>
      <dsp:spPr>
        <a:xfrm>
          <a:off x="3006625" y="1222670"/>
          <a:ext cx="254621" cy="297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3006625" y="1282242"/>
        <a:ext cx="178235" cy="178714"/>
      </dsp:txXfrm>
    </dsp:sp>
    <dsp:sp modelId="{569AB245-72CA-411D-AC7B-9A755A6CC226}">
      <dsp:nvSpPr>
        <dsp:cNvPr id="0" name=""/>
        <dsp:cNvSpPr/>
      </dsp:nvSpPr>
      <dsp:spPr>
        <a:xfrm>
          <a:off x="3366938" y="977507"/>
          <a:ext cx="1201042" cy="788184"/>
        </a:xfrm>
        <a:prstGeom prst="roundRect">
          <a:avLst>
            <a:gd name="adj" fmla="val 10000"/>
          </a:avLst>
        </a:prstGeom>
        <a:solidFill>
          <a:srgbClr val="0C23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CHEM 152</a:t>
          </a:r>
        </a:p>
      </dsp:txBody>
      <dsp:txXfrm>
        <a:off x="3390023" y="1000592"/>
        <a:ext cx="1154872" cy="74201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7C6020-9308-456D-8810-091A2E8FAF4A}">
      <dsp:nvSpPr>
        <dsp:cNvPr id="0" name=""/>
        <dsp:cNvSpPr/>
      </dsp:nvSpPr>
      <dsp:spPr>
        <a:xfrm>
          <a:off x="4018" y="977507"/>
          <a:ext cx="1201042" cy="788184"/>
        </a:xfrm>
        <a:prstGeom prst="roundRect">
          <a:avLst>
            <a:gd name="adj" fmla="val 10000"/>
          </a:avLst>
        </a:prstGeom>
        <a:solidFill>
          <a:srgbClr val="0C23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a:t>Placement</a:t>
          </a:r>
        </a:p>
      </dsp:txBody>
      <dsp:txXfrm>
        <a:off x="27103" y="1000592"/>
        <a:ext cx="1154872" cy="742014"/>
      </dsp:txXfrm>
    </dsp:sp>
    <dsp:sp modelId="{6EDAE268-7956-425E-8CEC-23F15BD3A463}">
      <dsp:nvSpPr>
        <dsp:cNvPr id="0" name=""/>
        <dsp:cNvSpPr/>
      </dsp:nvSpPr>
      <dsp:spPr>
        <a:xfrm>
          <a:off x="1325165" y="1222670"/>
          <a:ext cx="254621" cy="297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1325165" y="1282242"/>
        <a:ext cx="178235" cy="178714"/>
      </dsp:txXfrm>
    </dsp:sp>
    <dsp:sp modelId="{D7CFD479-F679-4B4F-8537-D84A58699ED1}">
      <dsp:nvSpPr>
        <dsp:cNvPr id="0" name=""/>
        <dsp:cNvSpPr/>
      </dsp:nvSpPr>
      <dsp:spPr>
        <a:xfrm>
          <a:off x="1685478" y="977507"/>
          <a:ext cx="1201042" cy="788184"/>
        </a:xfrm>
        <a:prstGeom prst="roundRect">
          <a:avLst>
            <a:gd name="adj" fmla="val 10000"/>
          </a:avLst>
        </a:prstGeom>
        <a:solidFill>
          <a:srgbClr val="0C23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a:t>CHEM</a:t>
          </a:r>
        </a:p>
        <a:p>
          <a:pPr lvl="0" algn="ctr" defTabSz="800100">
            <a:lnSpc>
              <a:spcPct val="90000"/>
            </a:lnSpc>
            <a:spcBef>
              <a:spcPct val="0"/>
            </a:spcBef>
            <a:spcAft>
              <a:spcPct val="35000"/>
            </a:spcAft>
          </a:pPr>
          <a:r>
            <a:rPr lang="en-US" sz="1800" kern="1200"/>
            <a:t>161 &amp; 163</a:t>
          </a:r>
        </a:p>
      </dsp:txBody>
      <dsp:txXfrm>
        <a:off x="1708563" y="1000592"/>
        <a:ext cx="1154872" cy="742014"/>
      </dsp:txXfrm>
    </dsp:sp>
    <dsp:sp modelId="{60AEFA5F-ECCE-40FF-BD26-7F3FADFAA3CE}">
      <dsp:nvSpPr>
        <dsp:cNvPr id="0" name=""/>
        <dsp:cNvSpPr/>
      </dsp:nvSpPr>
      <dsp:spPr>
        <a:xfrm rot="21535566">
          <a:off x="3006603" y="1206775"/>
          <a:ext cx="254665" cy="297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3006610" y="1267063"/>
        <a:ext cx="178266" cy="178714"/>
      </dsp:txXfrm>
    </dsp:sp>
    <dsp:sp modelId="{569AB245-72CA-411D-AC7B-9A755A6CC226}">
      <dsp:nvSpPr>
        <dsp:cNvPr id="0" name=""/>
        <dsp:cNvSpPr/>
      </dsp:nvSpPr>
      <dsp:spPr>
        <a:xfrm>
          <a:off x="3366938" y="945988"/>
          <a:ext cx="1201042" cy="788184"/>
        </a:xfrm>
        <a:prstGeom prst="roundRect">
          <a:avLst>
            <a:gd name="adj" fmla="val 10000"/>
          </a:avLst>
        </a:prstGeom>
        <a:solidFill>
          <a:srgbClr val="0C23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t>CHEM</a:t>
          </a:r>
        </a:p>
        <a:p>
          <a:pPr lvl="0" algn="ctr" defTabSz="800100">
            <a:lnSpc>
              <a:spcPct val="90000"/>
            </a:lnSpc>
            <a:spcBef>
              <a:spcPct val="0"/>
            </a:spcBef>
            <a:spcAft>
              <a:spcPct val="35000"/>
            </a:spcAft>
          </a:pPr>
          <a:r>
            <a:rPr lang="en-US" sz="1800" kern="1200" dirty="0"/>
            <a:t>162 &amp; 164</a:t>
          </a:r>
        </a:p>
      </dsp:txBody>
      <dsp:txXfrm>
        <a:off x="3390023" y="969073"/>
        <a:ext cx="1154872" cy="74201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B545BC-C9FC-46B1-8B06-93BC95EF0902}">
      <dsp:nvSpPr>
        <dsp:cNvPr id="0" name=""/>
        <dsp:cNvSpPr/>
      </dsp:nvSpPr>
      <dsp:spPr>
        <a:xfrm>
          <a:off x="2574803" y="1630151"/>
          <a:ext cx="1837969" cy="409821"/>
        </a:xfrm>
        <a:custGeom>
          <a:avLst/>
          <a:gdLst/>
          <a:ahLst/>
          <a:cxnLst/>
          <a:rect l="0" t="0" r="0" b="0"/>
          <a:pathLst>
            <a:path>
              <a:moveTo>
                <a:pt x="0" y="0"/>
              </a:moveTo>
              <a:lnTo>
                <a:pt x="0" y="244316"/>
              </a:lnTo>
              <a:lnTo>
                <a:pt x="1837969" y="244316"/>
              </a:lnTo>
              <a:lnTo>
                <a:pt x="1837969" y="40982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D5C5CB1-B55F-4110-ADE7-DE0D8C9A2EC6}">
      <dsp:nvSpPr>
        <dsp:cNvPr id="0" name=""/>
        <dsp:cNvSpPr/>
      </dsp:nvSpPr>
      <dsp:spPr>
        <a:xfrm>
          <a:off x="2529083" y="1630151"/>
          <a:ext cx="91440" cy="409821"/>
        </a:xfrm>
        <a:custGeom>
          <a:avLst/>
          <a:gdLst/>
          <a:ahLst/>
          <a:cxnLst/>
          <a:rect l="0" t="0" r="0" b="0"/>
          <a:pathLst>
            <a:path>
              <a:moveTo>
                <a:pt x="45720" y="0"/>
              </a:moveTo>
              <a:lnTo>
                <a:pt x="45720" y="40982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9513835-C9BE-4256-8E02-DB2F2C2B9CF7}">
      <dsp:nvSpPr>
        <dsp:cNvPr id="0" name=""/>
        <dsp:cNvSpPr/>
      </dsp:nvSpPr>
      <dsp:spPr>
        <a:xfrm>
          <a:off x="736834" y="1630151"/>
          <a:ext cx="1837969" cy="409821"/>
        </a:xfrm>
        <a:custGeom>
          <a:avLst/>
          <a:gdLst/>
          <a:ahLst/>
          <a:cxnLst/>
          <a:rect l="0" t="0" r="0" b="0"/>
          <a:pathLst>
            <a:path>
              <a:moveTo>
                <a:pt x="1837969" y="0"/>
              </a:moveTo>
              <a:lnTo>
                <a:pt x="1837969" y="244316"/>
              </a:lnTo>
              <a:lnTo>
                <a:pt x="0" y="244316"/>
              </a:lnTo>
              <a:lnTo>
                <a:pt x="0" y="40982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155B9E8-045A-4A2D-BE01-B23BAD376448}">
      <dsp:nvSpPr>
        <dsp:cNvPr id="0" name=""/>
        <dsp:cNvSpPr/>
      </dsp:nvSpPr>
      <dsp:spPr>
        <a:xfrm>
          <a:off x="1889821" y="920845"/>
          <a:ext cx="1369963" cy="709306"/>
        </a:xfrm>
        <a:prstGeom prst="rect">
          <a:avLst/>
        </a:prstGeom>
        <a:solidFill>
          <a:srgbClr val="0C23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0091" numCol="1" spcCol="1270" anchor="ctr" anchorCtr="0">
          <a:noAutofit/>
        </a:bodyPr>
        <a:lstStyle/>
        <a:p>
          <a:pPr lvl="0" algn="ctr" defTabSz="755650">
            <a:lnSpc>
              <a:spcPct val="90000"/>
            </a:lnSpc>
            <a:spcBef>
              <a:spcPct val="0"/>
            </a:spcBef>
            <a:spcAft>
              <a:spcPct val="35000"/>
            </a:spcAft>
          </a:pPr>
          <a:r>
            <a:rPr lang="en-US" sz="1700" kern="1200" dirty="0"/>
            <a:t>Placement</a:t>
          </a:r>
        </a:p>
      </dsp:txBody>
      <dsp:txXfrm>
        <a:off x="1889821" y="920845"/>
        <a:ext cx="1369963" cy="709306"/>
      </dsp:txXfrm>
    </dsp:sp>
    <dsp:sp modelId="{C3A9670F-4C5B-4BC9-9820-0D660009CB93}">
      <dsp:nvSpPr>
        <dsp:cNvPr id="0" name=""/>
        <dsp:cNvSpPr/>
      </dsp:nvSpPr>
      <dsp:spPr>
        <a:xfrm>
          <a:off x="2163814" y="1556193"/>
          <a:ext cx="1232967" cy="236435"/>
        </a:xfrm>
        <a:prstGeom prst="rect">
          <a:avLst/>
        </a:prstGeom>
        <a:solidFill>
          <a:srgbClr val="0C234B">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9525" rIns="38100" bIns="9525" numCol="1" spcCol="1270" anchor="ctr" anchorCtr="0">
          <a:noAutofit/>
        </a:bodyPr>
        <a:lstStyle/>
        <a:p>
          <a:pPr lvl="0" algn="r" defTabSz="666750">
            <a:lnSpc>
              <a:spcPct val="90000"/>
            </a:lnSpc>
            <a:spcBef>
              <a:spcPct val="0"/>
            </a:spcBef>
            <a:spcAft>
              <a:spcPct val="35000"/>
            </a:spcAft>
          </a:pPr>
          <a:r>
            <a:rPr lang="en-US" sz="1500" kern="1200">
              <a:solidFill>
                <a:schemeClr val="bg1"/>
              </a:solidFill>
            </a:rPr>
            <a:t>See chart</a:t>
          </a:r>
        </a:p>
      </dsp:txBody>
      <dsp:txXfrm>
        <a:off x="2163814" y="1556193"/>
        <a:ext cx="1232967" cy="236435"/>
      </dsp:txXfrm>
    </dsp:sp>
    <dsp:sp modelId="{B21A868B-551E-4520-BD81-08B4DA0B6D50}">
      <dsp:nvSpPr>
        <dsp:cNvPr id="0" name=""/>
        <dsp:cNvSpPr/>
      </dsp:nvSpPr>
      <dsp:spPr>
        <a:xfrm>
          <a:off x="51852" y="2039973"/>
          <a:ext cx="1369963" cy="709306"/>
        </a:xfrm>
        <a:prstGeom prst="rect">
          <a:avLst/>
        </a:prstGeom>
        <a:solidFill>
          <a:srgbClr val="0C23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0091" numCol="1" spcCol="1270" anchor="ctr" anchorCtr="0">
          <a:noAutofit/>
        </a:bodyPr>
        <a:lstStyle/>
        <a:p>
          <a:pPr lvl="0" algn="ctr" defTabSz="755650">
            <a:lnSpc>
              <a:spcPct val="90000"/>
            </a:lnSpc>
            <a:spcBef>
              <a:spcPct val="0"/>
            </a:spcBef>
            <a:spcAft>
              <a:spcPct val="35000"/>
            </a:spcAft>
          </a:pPr>
          <a:r>
            <a:rPr lang="en-US" sz="1700" kern="1200"/>
            <a:t>CHEM 151</a:t>
          </a:r>
        </a:p>
      </dsp:txBody>
      <dsp:txXfrm>
        <a:off x="51852" y="2039973"/>
        <a:ext cx="1369963" cy="709306"/>
      </dsp:txXfrm>
    </dsp:sp>
    <dsp:sp modelId="{30C5B52E-CF31-4EC9-9A33-F69FC0273EE3}">
      <dsp:nvSpPr>
        <dsp:cNvPr id="0" name=""/>
        <dsp:cNvSpPr/>
      </dsp:nvSpPr>
      <dsp:spPr>
        <a:xfrm>
          <a:off x="325844" y="2694862"/>
          <a:ext cx="1232967" cy="236435"/>
        </a:xfrm>
        <a:prstGeom prst="rect">
          <a:avLst/>
        </a:prstGeom>
        <a:solidFill>
          <a:srgbClr val="0C234B">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lvl="0" algn="r" defTabSz="533400">
            <a:lnSpc>
              <a:spcPct val="90000"/>
            </a:lnSpc>
            <a:spcBef>
              <a:spcPct val="0"/>
            </a:spcBef>
            <a:spcAft>
              <a:spcPct val="35000"/>
            </a:spcAft>
          </a:pPr>
          <a:r>
            <a:rPr lang="en-US" sz="1200" kern="1200" dirty="0">
              <a:solidFill>
                <a:schemeClr val="bg1"/>
              </a:solidFill>
            </a:rPr>
            <a:t>Current</a:t>
          </a:r>
          <a:r>
            <a:rPr lang="en-US" sz="1200" kern="1200" dirty="0"/>
            <a:t> </a:t>
          </a:r>
          <a:r>
            <a:rPr lang="en-US" sz="1200" kern="1200" dirty="0">
              <a:solidFill>
                <a:schemeClr val="bg1"/>
              </a:solidFill>
            </a:rPr>
            <a:t>course</a:t>
          </a:r>
        </a:p>
      </dsp:txBody>
      <dsp:txXfrm>
        <a:off x="325844" y="2694862"/>
        <a:ext cx="1232967" cy="236435"/>
      </dsp:txXfrm>
    </dsp:sp>
    <dsp:sp modelId="{38EC70E8-536B-4022-84E4-26AD49BC53D7}">
      <dsp:nvSpPr>
        <dsp:cNvPr id="0" name=""/>
        <dsp:cNvSpPr/>
      </dsp:nvSpPr>
      <dsp:spPr>
        <a:xfrm>
          <a:off x="1889821" y="2039973"/>
          <a:ext cx="1369963" cy="709306"/>
        </a:xfrm>
        <a:prstGeom prst="rect">
          <a:avLst/>
        </a:prstGeom>
        <a:solidFill>
          <a:srgbClr val="0C23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0091" numCol="1" spcCol="1270" anchor="ctr" anchorCtr="0">
          <a:noAutofit/>
        </a:bodyPr>
        <a:lstStyle/>
        <a:p>
          <a:pPr lvl="0" algn="ctr" defTabSz="755650">
            <a:lnSpc>
              <a:spcPct val="90000"/>
            </a:lnSpc>
            <a:spcBef>
              <a:spcPct val="0"/>
            </a:spcBef>
            <a:spcAft>
              <a:spcPct val="35000"/>
            </a:spcAft>
          </a:pPr>
          <a:r>
            <a:rPr lang="en-US" sz="1700" kern="1200"/>
            <a:t>CHEM</a:t>
          </a:r>
        </a:p>
        <a:p>
          <a:pPr lvl="0" algn="ctr" defTabSz="755650">
            <a:lnSpc>
              <a:spcPct val="90000"/>
            </a:lnSpc>
            <a:spcBef>
              <a:spcPct val="0"/>
            </a:spcBef>
            <a:spcAft>
              <a:spcPct val="35000"/>
            </a:spcAft>
          </a:pPr>
          <a:r>
            <a:rPr lang="en-US" sz="1700" kern="1200"/>
            <a:t>141 &amp; 143</a:t>
          </a:r>
        </a:p>
      </dsp:txBody>
      <dsp:txXfrm>
        <a:off x="1889821" y="2039973"/>
        <a:ext cx="1369963" cy="709306"/>
      </dsp:txXfrm>
    </dsp:sp>
    <dsp:sp modelId="{8D9F2EAB-1C4C-4385-9BD4-F40CBA0F37E3}">
      <dsp:nvSpPr>
        <dsp:cNvPr id="0" name=""/>
        <dsp:cNvSpPr/>
      </dsp:nvSpPr>
      <dsp:spPr>
        <a:xfrm>
          <a:off x="2163814" y="2694862"/>
          <a:ext cx="1232967" cy="236435"/>
        </a:xfrm>
        <a:prstGeom prst="rect">
          <a:avLst/>
        </a:prstGeom>
        <a:solidFill>
          <a:srgbClr val="0C234B">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6985" rIns="27940" bIns="6985" numCol="1" spcCol="1270" anchor="ctr" anchorCtr="0">
          <a:noAutofit/>
        </a:bodyPr>
        <a:lstStyle/>
        <a:p>
          <a:pPr lvl="0" algn="r" defTabSz="488950">
            <a:lnSpc>
              <a:spcPct val="90000"/>
            </a:lnSpc>
            <a:spcBef>
              <a:spcPct val="0"/>
            </a:spcBef>
            <a:spcAft>
              <a:spcPct val="35000"/>
            </a:spcAft>
          </a:pPr>
          <a:r>
            <a:rPr lang="en-US" sz="1100" kern="1200">
              <a:solidFill>
                <a:schemeClr val="bg1"/>
              </a:solidFill>
            </a:rPr>
            <a:t>New course offering</a:t>
          </a:r>
        </a:p>
      </dsp:txBody>
      <dsp:txXfrm>
        <a:off x="2163814" y="2694862"/>
        <a:ext cx="1232967" cy="236435"/>
      </dsp:txXfrm>
    </dsp:sp>
    <dsp:sp modelId="{0E521903-A301-4DE6-9A05-B9F0C9E48602}">
      <dsp:nvSpPr>
        <dsp:cNvPr id="0" name=""/>
        <dsp:cNvSpPr/>
      </dsp:nvSpPr>
      <dsp:spPr>
        <a:xfrm>
          <a:off x="3727791" y="2039973"/>
          <a:ext cx="1369963" cy="709306"/>
        </a:xfrm>
        <a:prstGeom prst="rect">
          <a:avLst/>
        </a:prstGeom>
        <a:solidFill>
          <a:srgbClr val="0C23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0091" numCol="1" spcCol="1270" anchor="ctr" anchorCtr="0">
          <a:noAutofit/>
        </a:bodyPr>
        <a:lstStyle/>
        <a:p>
          <a:pPr lvl="0" algn="ctr" defTabSz="755650">
            <a:lnSpc>
              <a:spcPct val="90000"/>
            </a:lnSpc>
            <a:spcBef>
              <a:spcPct val="0"/>
            </a:spcBef>
            <a:spcAft>
              <a:spcPct val="35000"/>
            </a:spcAft>
          </a:pPr>
          <a:r>
            <a:rPr lang="en-US" sz="1700" kern="1200"/>
            <a:t>CHEM</a:t>
          </a:r>
        </a:p>
        <a:p>
          <a:pPr lvl="0" algn="ctr" defTabSz="755650">
            <a:lnSpc>
              <a:spcPct val="90000"/>
            </a:lnSpc>
            <a:spcBef>
              <a:spcPct val="0"/>
            </a:spcBef>
            <a:spcAft>
              <a:spcPct val="35000"/>
            </a:spcAft>
          </a:pPr>
          <a:r>
            <a:rPr lang="en-US" sz="1700" kern="1200"/>
            <a:t>161 &amp; 163</a:t>
          </a:r>
        </a:p>
      </dsp:txBody>
      <dsp:txXfrm>
        <a:off x="3727791" y="2039973"/>
        <a:ext cx="1369963" cy="709306"/>
      </dsp:txXfrm>
    </dsp:sp>
    <dsp:sp modelId="{1EB4E11F-BFEE-40D2-9B02-DECDCE34D57D}">
      <dsp:nvSpPr>
        <dsp:cNvPr id="0" name=""/>
        <dsp:cNvSpPr/>
      </dsp:nvSpPr>
      <dsp:spPr>
        <a:xfrm>
          <a:off x="4001784" y="2628913"/>
          <a:ext cx="1232967" cy="236435"/>
        </a:xfrm>
        <a:prstGeom prst="rect">
          <a:avLst/>
        </a:prstGeom>
        <a:solidFill>
          <a:srgbClr val="0C234B">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lvl="0" algn="r" defTabSz="533400">
            <a:lnSpc>
              <a:spcPct val="90000"/>
            </a:lnSpc>
            <a:spcBef>
              <a:spcPct val="0"/>
            </a:spcBef>
            <a:spcAft>
              <a:spcPct val="35000"/>
            </a:spcAft>
          </a:pPr>
          <a:r>
            <a:rPr lang="en-US" sz="1200" kern="1200">
              <a:solidFill>
                <a:schemeClr val="bg1"/>
              </a:solidFill>
            </a:rPr>
            <a:t>Honors Gen Chem</a:t>
          </a:r>
        </a:p>
      </dsp:txBody>
      <dsp:txXfrm>
        <a:off x="4001784" y="2628913"/>
        <a:ext cx="1232967" cy="236435"/>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076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265014" y="0"/>
            <a:ext cx="4029282" cy="350760"/>
          </a:xfrm>
          <a:prstGeom prst="rect">
            <a:avLst/>
          </a:prstGeom>
        </p:spPr>
        <p:txBody>
          <a:bodyPr vert="horz" lIns="91440" tIns="45720" rIns="91440" bIns="45720" rtlCol="0"/>
          <a:lstStyle>
            <a:lvl1pPr algn="r">
              <a:defRPr sz="1200"/>
            </a:lvl1pPr>
          </a:lstStyle>
          <a:p>
            <a:fld id="{6D9A8292-B4C8-4A30-A5DE-041C3B65231B}" type="datetimeFigureOut">
              <a:rPr lang="en-US" smtClean="0"/>
              <a:t>3/7/2018</a:t>
            </a:fld>
            <a:endParaRPr lang="en-US"/>
          </a:p>
        </p:txBody>
      </p:sp>
      <p:sp>
        <p:nvSpPr>
          <p:cNvPr id="4" name="Footer Placeholder 3"/>
          <p:cNvSpPr>
            <a:spLocks noGrp="1"/>
          </p:cNvSpPr>
          <p:nvPr>
            <p:ph type="ftr" sz="quarter" idx="2"/>
          </p:nvPr>
        </p:nvSpPr>
        <p:spPr>
          <a:xfrm>
            <a:off x="1" y="6658443"/>
            <a:ext cx="4029282" cy="35076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265014" y="6658443"/>
            <a:ext cx="4029282" cy="350760"/>
          </a:xfrm>
          <a:prstGeom prst="rect">
            <a:avLst/>
          </a:prstGeom>
        </p:spPr>
        <p:txBody>
          <a:bodyPr vert="horz" lIns="91440" tIns="45720" rIns="91440" bIns="45720" rtlCol="0" anchor="b"/>
          <a:lstStyle>
            <a:lvl1pPr algn="r">
              <a:defRPr sz="1200"/>
            </a:lvl1pPr>
          </a:lstStyle>
          <a:p>
            <a:fld id="{04A2CBAB-672C-4525-9C51-3C3B86922597}" type="slidenum">
              <a:rPr lang="en-US" smtClean="0"/>
              <a:t>‹#›</a:t>
            </a:fld>
            <a:endParaRPr lang="en-US"/>
          </a:p>
        </p:txBody>
      </p:sp>
    </p:spTree>
    <p:extLst>
      <p:ext uri="{BB962C8B-B14F-4D97-AF65-F5344CB8AC3E}">
        <p14:creationId xmlns:p14="http://schemas.microsoft.com/office/powerpoint/2010/main" val="17450209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0"/>
            <a:ext cx="4028440" cy="350520"/>
          </a:xfrm>
          <a:prstGeom prst="rect">
            <a:avLst/>
          </a:prstGeom>
        </p:spPr>
        <p:txBody>
          <a:bodyPr vert="horz" lIns="93177" tIns="46589" rIns="93177" bIns="46589" rtlCol="0"/>
          <a:lstStyle>
            <a:lvl1pPr algn="r">
              <a:defRPr sz="1200"/>
            </a:lvl1pPr>
          </a:lstStyle>
          <a:p>
            <a:fld id="{B9E3684C-F081-544B-8C90-A5795DCABDF2}" type="datetimeFigureOut">
              <a:rPr lang="en-US" smtClean="0"/>
              <a:t>3/7/2018</a:t>
            </a:fld>
            <a:endParaRPr lang="en-US"/>
          </a:p>
        </p:txBody>
      </p:sp>
      <p:sp>
        <p:nvSpPr>
          <p:cNvPr id="4" name="Slide Image Placeholder 3"/>
          <p:cNvSpPr>
            <a:spLocks noGrp="1" noRot="1" noChangeAspect="1"/>
          </p:cNvSpPr>
          <p:nvPr>
            <p:ph type="sldImg" idx="2"/>
          </p:nvPr>
        </p:nvSpPr>
        <p:spPr>
          <a:xfrm>
            <a:off x="2311400" y="525463"/>
            <a:ext cx="4673600" cy="2628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0520"/>
          </a:xfrm>
          <a:prstGeom prst="rect">
            <a:avLst/>
          </a:prstGeom>
        </p:spPr>
        <p:txBody>
          <a:bodyPr vert="horz" lIns="93177" tIns="46589" rIns="93177" bIns="46589" rtlCol="0" anchor="b"/>
          <a:lstStyle>
            <a:lvl1pPr algn="r">
              <a:defRPr sz="1200"/>
            </a:lvl1pPr>
          </a:lstStyle>
          <a:p>
            <a:fld id="{F541DD33-2A06-9443-920E-9A8794B89243}" type="slidenum">
              <a:rPr lang="en-US" smtClean="0"/>
              <a:t>‹#›</a:t>
            </a:fld>
            <a:endParaRPr lang="en-US"/>
          </a:p>
        </p:txBody>
      </p:sp>
    </p:spTree>
    <p:extLst>
      <p:ext uri="{BB962C8B-B14F-4D97-AF65-F5344CB8AC3E}">
        <p14:creationId xmlns:p14="http://schemas.microsoft.com/office/powerpoint/2010/main" val="11450248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41DD33-2A06-9443-920E-9A8794B89243}" type="slidenum">
              <a:rPr lang="en-US" smtClean="0"/>
              <a:t>1</a:t>
            </a:fld>
            <a:endParaRPr lang="en-US"/>
          </a:p>
        </p:txBody>
      </p:sp>
    </p:spTree>
    <p:extLst>
      <p:ext uri="{BB962C8B-B14F-4D97-AF65-F5344CB8AC3E}">
        <p14:creationId xmlns:p14="http://schemas.microsoft.com/office/powerpoint/2010/main" val="1760182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41DD33-2A06-9443-920E-9A8794B89243}" type="slidenum">
              <a:rPr lang="en-US" smtClean="0"/>
              <a:t>2</a:t>
            </a:fld>
            <a:endParaRPr lang="en-US"/>
          </a:p>
        </p:txBody>
      </p:sp>
    </p:spTree>
    <p:extLst>
      <p:ext uri="{BB962C8B-B14F-4D97-AF65-F5344CB8AC3E}">
        <p14:creationId xmlns:p14="http://schemas.microsoft.com/office/powerpoint/2010/main" val="9494211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don’t understand what you mean by the text </a:t>
            </a:r>
            <a:r>
              <a:rPr lang="en-US"/>
              <a:t>in yellow.</a:t>
            </a:r>
          </a:p>
        </p:txBody>
      </p:sp>
      <p:sp>
        <p:nvSpPr>
          <p:cNvPr id="4" name="Slide Number Placeholder 3"/>
          <p:cNvSpPr>
            <a:spLocks noGrp="1"/>
          </p:cNvSpPr>
          <p:nvPr>
            <p:ph type="sldNum" sz="quarter" idx="10"/>
          </p:nvPr>
        </p:nvSpPr>
        <p:spPr/>
        <p:txBody>
          <a:bodyPr/>
          <a:lstStyle/>
          <a:p>
            <a:fld id="{F541DD33-2A06-9443-920E-9A8794B89243}" type="slidenum">
              <a:rPr lang="en-US" smtClean="0"/>
              <a:t>6</a:t>
            </a:fld>
            <a:endParaRPr lang="en-US"/>
          </a:p>
        </p:txBody>
      </p:sp>
    </p:spTree>
    <p:extLst>
      <p:ext uri="{BB962C8B-B14F-4D97-AF65-F5344CB8AC3E}">
        <p14:creationId xmlns:p14="http://schemas.microsoft.com/office/powerpoint/2010/main" val="2925769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41DD33-2A06-9443-920E-9A8794B89243}" type="slidenum">
              <a:rPr lang="en-US" smtClean="0"/>
              <a:t>10</a:t>
            </a:fld>
            <a:endParaRPr lang="en-US"/>
          </a:p>
        </p:txBody>
      </p:sp>
    </p:spTree>
    <p:extLst>
      <p:ext uri="{BB962C8B-B14F-4D97-AF65-F5344CB8AC3E}">
        <p14:creationId xmlns:p14="http://schemas.microsoft.com/office/powerpoint/2010/main" val="14070935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153206"/>
            <a:ext cx="7772400" cy="1101725"/>
          </a:xfrm>
        </p:spPr>
        <p:txBody>
          <a:bodyPr/>
          <a:lstStyle>
            <a:lvl1pPr>
              <a:defRPr baseline="0"/>
            </a:lvl1pPr>
          </a:lstStyle>
          <a:p>
            <a:r>
              <a:rPr lang="en-US" dirty="0"/>
              <a:t>SAMPLE TITLE</a:t>
            </a:r>
          </a:p>
        </p:txBody>
      </p:sp>
      <p:sp>
        <p:nvSpPr>
          <p:cNvPr id="3" name="Subtitle 2"/>
          <p:cNvSpPr>
            <a:spLocks noGrp="1"/>
          </p:cNvSpPr>
          <p:nvPr>
            <p:ph type="subTitle" idx="1" hasCustomPrompt="1"/>
          </p:nvPr>
        </p:nvSpPr>
        <p:spPr>
          <a:xfrm>
            <a:off x="1371600" y="2431336"/>
            <a:ext cx="6400800" cy="828662"/>
          </a:xfrm>
        </p:spPr>
        <p:txBody>
          <a:bodyPr/>
          <a:lstStyle>
            <a:lvl1pPr marL="0" indent="0" algn="ctr">
              <a:buNone/>
              <a:defRPr sz="2000"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Sample text or subtitle</a:t>
            </a:r>
          </a:p>
        </p:txBody>
      </p:sp>
      <p:sp>
        <p:nvSpPr>
          <p:cNvPr id="4" name="Text Box 3"/>
          <p:cNvSpPr txBox="1">
            <a:spLocks noGrp="1" noChangeArrowheads="1"/>
          </p:cNvSpPr>
          <p:nvPr>
            <p:ph type="sldNum" sz="quarter" idx="10"/>
          </p:nvPr>
        </p:nvSpPr>
        <p:spPr>
          <a:ln/>
        </p:spPr>
        <p:txBody>
          <a:bodyPr/>
          <a:lstStyle>
            <a:lvl1pPr>
              <a:defRPr/>
            </a:lvl1pPr>
          </a:lstStyle>
          <a:p>
            <a:pPr>
              <a:defRPr/>
            </a:pPr>
            <a:fld id="{DA48CD09-1EE7-8745-AB3C-21E7A359E5F3}" type="slidenum">
              <a:rPr lang="en-US"/>
              <a:pPr>
                <a:defRPr/>
              </a:pPr>
              <a:t>‹#›</a:t>
            </a:fld>
            <a:endParaRPr lang="en-US"/>
          </a:p>
        </p:txBody>
      </p:sp>
      <p:pic>
        <p:nvPicPr>
          <p:cNvPr id="5" name="Picture 4"/>
          <p:cNvPicPr>
            <a:picLocks noChangeAspect="1"/>
          </p:cNvPicPr>
          <p:nvPr userDrawn="1"/>
        </p:nvPicPr>
        <p:blipFill>
          <a:blip r:embed="rId2"/>
          <a:stretch>
            <a:fillRect/>
          </a:stretch>
        </p:blipFill>
        <p:spPr>
          <a:xfrm>
            <a:off x="3446813" y="4015014"/>
            <a:ext cx="2256972" cy="1128486"/>
          </a:xfrm>
          <a:prstGeom prst="rect">
            <a:avLst/>
          </a:prstGeom>
        </p:spPr>
      </p:pic>
      <p:pic>
        <p:nvPicPr>
          <p:cNvPr id="6" name="Picture 5" descr="triangles_2.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268724" y="989547"/>
            <a:ext cx="606552" cy="82296"/>
          </a:xfrm>
          <a:prstGeom prst="rect">
            <a:avLst/>
          </a:prstGeom>
        </p:spPr>
      </p:pic>
    </p:spTree>
    <p:extLst>
      <p:ext uri="{BB962C8B-B14F-4D97-AF65-F5344CB8AC3E}">
        <p14:creationId xmlns:p14="http://schemas.microsoft.com/office/powerpoint/2010/main" val="4090636110"/>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solidFill>
                  <a:schemeClr val="accent1"/>
                </a:solidFill>
                <a:latin typeface="+mj-lt"/>
              </a:defRPr>
            </a:lvl1pPr>
          </a:lstStyle>
          <a:p>
            <a:r>
              <a:rPr lang="en-US" dirty="0"/>
              <a:t>Click to edit Master title style</a:t>
            </a:r>
          </a:p>
        </p:txBody>
      </p:sp>
      <p:sp>
        <p:nvSpPr>
          <p:cNvPr id="3" name="Slide Number Placeholder 2"/>
          <p:cNvSpPr>
            <a:spLocks noGrp="1"/>
          </p:cNvSpPr>
          <p:nvPr>
            <p:ph type="sldNum" sz="quarter" idx="10"/>
          </p:nvPr>
        </p:nvSpPr>
        <p:spPr/>
        <p:txBody>
          <a:bodyPr/>
          <a:lstStyle/>
          <a:p>
            <a:pPr>
              <a:defRPr/>
            </a:pPr>
            <a:fld id="{49B76813-089B-5346-A50D-90CF445FC7AE}" type="slidenum">
              <a:rPr lang="en-US" smtClean="0"/>
              <a:pPr>
                <a:defRPr/>
              </a:pPr>
              <a:t>‹#›</a:t>
            </a:fld>
            <a:endParaRPr lang="en-US" dirty="0"/>
          </a:p>
        </p:txBody>
      </p:sp>
    </p:spTree>
    <p:extLst>
      <p:ext uri="{BB962C8B-B14F-4D97-AF65-F5344CB8AC3E}">
        <p14:creationId xmlns:p14="http://schemas.microsoft.com/office/powerpoint/2010/main" val="289843505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ulleted Slide">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23131D21-4A4F-034C-896A-AD009F94F6BB}" type="slidenum">
              <a:rPr lang="en-US" smtClean="0"/>
              <a:t>‹#›</a:t>
            </a:fld>
            <a:endParaRPr lang="en-US"/>
          </a:p>
        </p:txBody>
      </p:sp>
      <p:sp>
        <p:nvSpPr>
          <p:cNvPr id="10" name="Title 1"/>
          <p:cNvSpPr>
            <a:spLocks noGrp="1"/>
          </p:cNvSpPr>
          <p:nvPr>
            <p:ph type="title" hasCustomPrompt="1"/>
          </p:nvPr>
        </p:nvSpPr>
        <p:spPr>
          <a:xfrm>
            <a:off x="685291" y="0"/>
            <a:ext cx="7772400" cy="1103313"/>
          </a:xfrm>
        </p:spPr>
        <p:txBody>
          <a:bodyPr/>
          <a:lstStyle>
            <a:lvl1pPr>
              <a:defRPr sz="2000" baseline="0">
                <a:solidFill>
                  <a:srgbClr val="C8D9D8"/>
                </a:solidFill>
              </a:defRPr>
            </a:lvl1pPr>
          </a:lstStyle>
          <a:p>
            <a:r>
              <a:rPr lang="en-US" dirty="0"/>
              <a:t>SAMPLE HEADER</a:t>
            </a:r>
          </a:p>
        </p:txBody>
      </p:sp>
      <p:pic>
        <p:nvPicPr>
          <p:cNvPr id="11" name="Picture 10" descr="triangles_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4322390" y="896597"/>
            <a:ext cx="440054" cy="59706"/>
          </a:xfrm>
          <a:prstGeom prst="rect">
            <a:avLst/>
          </a:prstGeom>
        </p:spPr>
      </p:pic>
      <p:pic>
        <p:nvPicPr>
          <p:cNvPr id="12" name="Picture 11" descr="triangles_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22390" y="196091"/>
            <a:ext cx="440054" cy="59706"/>
          </a:xfrm>
          <a:prstGeom prst="rect">
            <a:avLst/>
          </a:prstGeom>
        </p:spPr>
      </p:pic>
      <p:sp>
        <p:nvSpPr>
          <p:cNvPr id="13" name="Text Placeholder 2"/>
          <p:cNvSpPr>
            <a:spLocks noGrp="1"/>
          </p:cNvSpPr>
          <p:nvPr>
            <p:ph idx="1"/>
          </p:nvPr>
        </p:nvSpPr>
        <p:spPr>
          <a:xfrm>
            <a:off x="765443" y="1713986"/>
            <a:ext cx="3599264" cy="2971732"/>
          </a:xfrm>
          <a:prstGeom prst="rect">
            <a:avLst/>
          </a:prstGeom>
        </p:spPr>
        <p:txBody>
          <a:bodyPr vert="horz" lIns="91440" tIns="45720" rIns="91440" bIns="45720" rtlCol="0">
            <a:normAutofit/>
          </a:bodyPr>
          <a:lstStyle>
            <a:lvl1pPr algn="l">
              <a:defRPr/>
            </a:lvl1pPr>
            <a:lvl2pPr algn="l">
              <a:defRPr/>
            </a:lvl2pPr>
            <a:lvl3pPr algn="l">
              <a:defRPr/>
            </a:lvl3pPr>
            <a:lvl4pPr algn="l">
              <a:defRPr/>
            </a:lvl4pPr>
            <a:lvl5pPr algn="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2"/>
          <p:cNvSpPr>
            <a:spLocks noGrp="1"/>
          </p:cNvSpPr>
          <p:nvPr>
            <p:ph idx="13"/>
          </p:nvPr>
        </p:nvSpPr>
        <p:spPr>
          <a:xfrm>
            <a:off x="4723271" y="1713986"/>
            <a:ext cx="3599264" cy="2971732"/>
          </a:xfrm>
          <a:prstGeom prst="rect">
            <a:avLst/>
          </a:prstGeom>
        </p:spPr>
        <p:txBody>
          <a:bodyPr vert="horz" lIns="91440" tIns="45720" rIns="91440" bIns="45720" rtlCol="0">
            <a:normAutofit/>
          </a:bodyPr>
          <a:lstStyle>
            <a:lvl1pPr algn="l">
              <a:defRPr/>
            </a:lvl1pPr>
            <a:lvl2pPr algn="l">
              <a:defRPr/>
            </a:lvl2pPr>
            <a:lvl3pPr algn="l">
              <a:defRPr/>
            </a:lvl3pPr>
            <a:lvl4pPr algn="l">
              <a:defRPr/>
            </a:lvl4pPr>
            <a:lvl5pPr algn="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8216821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ragraph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5291" y="0"/>
            <a:ext cx="7772400" cy="1103313"/>
          </a:xfrm>
        </p:spPr>
        <p:txBody>
          <a:bodyPr/>
          <a:lstStyle>
            <a:lvl1pPr>
              <a:defRPr sz="2000" baseline="0">
                <a:solidFill>
                  <a:srgbClr val="C8D9D8"/>
                </a:solidFill>
              </a:defRPr>
            </a:lvl1pPr>
          </a:lstStyle>
          <a:p>
            <a:r>
              <a:rPr lang="en-US" dirty="0"/>
              <a:t>SAMPLE HEADER</a:t>
            </a:r>
          </a:p>
        </p:txBody>
      </p:sp>
      <p:sp>
        <p:nvSpPr>
          <p:cNvPr id="5" name="Text Box 3"/>
          <p:cNvSpPr txBox="1">
            <a:spLocks noGrp="1" noChangeArrowheads="1"/>
          </p:cNvSpPr>
          <p:nvPr>
            <p:ph type="sldNum" sz="quarter" idx="10"/>
          </p:nvPr>
        </p:nvSpPr>
        <p:spPr>
          <a:ln/>
        </p:spPr>
        <p:txBody>
          <a:bodyPr/>
          <a:lstStyle>
            <a:lvl1pPr>
              <a:defRPr/>
            </a:lvl1pPr>
          </a:lstStyle>
          <a:p>
            <a:pPr>
              <a:defRPr/>
            </a:pPr>
            <a:fld id="{58B17539-672D-2847-B799-9A2A8D95C747}" type="slidenum">
              <a:rPr lang="en-US"/>
              <a:pPr>
                <a:defRPr/>
              </a:pPr>
              <a:t>‹#›</a:t>
            </a:fld>
            <a:endParaRPr lang="en-US"/>
          </a:p>
        </p:txBody>
      </p:sp>
      <p:pic>
        <p:nvPicPr>
          <p:cNvPr id="8" name="Picture 7" descr="triangles_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4322390" y="896597"/>
            <a:ext cx="440054" cy="59706"/>
          </a:xfrm>
          <a:prstGeom prst="rect">
            <a:avLst/>
          </a:prstGeom>
        </p:spPr>
      </p:pic>
      <p:pic>
        <p:nvPicPr>
          <p:cNvPr id="11" name="Picture 10" descr="triangles_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22390" y="196091"/>
            <a:ext cx="440054" cy="59706"/>
          </a:xfrm>
          <a:prstGeom prst="rect">
            <a:avLst/>
          </a:prstGeom>
        </p:spPr>
      </p:pic>
      <p:sp>
        <p:nvSpPr>
          <p:cNvPr id="12" name="Text Placeholder 2"/>
          <p:cNvSpPr>
            <a:spLocks noGrp="1"/>
          </p:cNvSpPr>
          <p:nvPr>
            <p:ph idx="1" hasCustomPrompt="1"/>
          </p:nvPr>
        </p:nvSpPr>
        <p:spPr>
          <a:xfrm>
            <a:off x="950387" y="2157897"/>
            <a:ext cx="3845859" cy="1418046"/>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sz="1400" b="0" i="0"/>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a:t>Sample Basic Paragraph.</a:t>
            </a:r>
            <a:r>
              <a:rPr lang="en-US" baseline="0" dirty="0"/>
              <a:t> </a:t>
            </a:r>
            <a:r>
              <a:rPr lang="en-US" dirty="0"/>
              <a:t>This is what the text would look</a:t>
            </a:r>
            <a:r>
              <a:rPr lang="en-US" baseline="0" dirty="0"/>
              <a:t> like in a paragraph. This is what the text would look like in a paragraph. This is what the text would look like.</a:t>
            </a:r>
            <a:endParaRPr lang="en-US" dirty="0"/>
          </a:p>
          <a:p>
            <a:pPr lvl="0"/>
            <a:endParaRPr lang="en-US" dirty="0"/>
          </a:p>
        </p:txBody>
      </p:sp>
      <p:sp>
        <p:nvSpPr>
          <p:cNvPr id="14" name="Text Placeholder 2"/>
          <p:cNvSpPr>
            <a:spLocks noGrp="1"/>
          </p:cNvSpPr>
          <p:nvPr>
            <p:ph idx="11" hasCustomPrompt="1"/>
          </p:nvPr>
        </p:nvSpPr>
        <p:spPr>
          <a:xfrm>
            <a:off x="930172" y="1817064"/>
            <a:ext cx="3845859" cy="353163"/>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sz="1800" b="0" i="0">
                <a:solidFill>
                  <a:srgbClr val="C8D9D8"/>
                </a:solidFill>
              </a:defRPr>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a:t>PARAGRAPH TITLE</a:t>
            </a:r>
          </a:p>
        </p:txBody>
      </p:sp>
    </p:spTree>
    <p:extLst>
      <p:ext uri="{BB962C8B-B14F-4D97-AF65-F5344CB8AC3E}">
        <p14:creationId xmlns:p14="http://schemas.microsoft.com/office/powerpoint/2010/main" val="138943631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Paragraph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23131D21-4A4F-034C-896A-AD009F94F6BB}" type="slidenum">
              <a:rPr lang="en-US" smtClean="0"/>
              <a:t>‹#›</a:t>
            </a:fld>
            <a:endParaRPr lang="en-US"/>
          </a:p>
        </p:txBody>
      </p:sp>
      <p:sp>
        <p:nvSpPr>
          <p:cNvPr id="9" name="Title 1"/>
          <p:cNvSpPr>
            <a:spLocks noGrp="1"/>
          </p:cNvSpPr>
          <p:nvPr>
            <p:ph type="title" hasCustomPrompt="1"/>
          </p:nvPr>
        </p:nvSpPr>
        <p:spPr>
          <a:xfrm>
            <a:off x="685291" y="0"/>
            <a:ext cx="7772400" cy="1103313"/>
          </a:xfrm>
        </p:spPr>
        <p:txBody>
          <a:bodyPr/>
          <a:lstStyle>
            <a:lvl1pPr>
              <a:defRPr sz="2000" baseline="0">
                <a:solidFill>
                  <a:srgbClr val="C8D9D8"/>
                </a:solidFill>
              </a:defRPr>
            </a:lvl1pPr>
          </a:lstStyle>
          <a:p>
            <a:r>
              <a:rPr lang="en-US" dirty="0"/>
              <a:t>SAMPLE HEADER</a:t>
            </a:r>
          </a:p>
        </p:txBody>
      </p:sp>
      <p:pic>
        <p:nvPicPr>
          <p:cNvPr id="10" name="Picture 9" descr="triangles_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4322390" y="896597"/>
            <a:ext cx="440054" cy="59706"/>
          </a:xfrm>
          <a:prstGeom prst="rect">
            <a:avLst/>
          </a:prstGeom>
        </p:spPr>
      </p:pic>
      <p:pic>
        <p:nvPicPr>
          <p:cNvPr id="11" name="Picture 10" descr="triangles_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22390" y="196091"/>
            <a:ext cx="440054" cy="59706"/>
          </a:xfrm>
          <a:prstGeom prst="rect">
            <a:avLst/>
          </a:prstGeom>
        </p:spPr>
      </p:pic>
      <p:sp>
        <p:nvSpPr>
          <p:cNvPr id="12" name="Text Placeholder 2"/>
          <p:cNvSpPr>
            <a:spLocks noGrp="1"/>
          </p:cNvSpPr>
          <p:nvPr>
            <p:ph idx="1" hasCustomPrompt="1"/>
          </p:nvPr>
        </p:nvSpPr>
        <p:spPr>
          <a:xfrm>
            <a:off x="987377" y="1664663"/>
            <a:ext cx="3377331" cy="2929562"/>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a:t>Sample Basic Paragraph.</a:t>
            </a:r>
            <a:r>
              <a:rPr lang="en-US" baseline="0" dirty="0"/>
              <a:t> </a:t>
            </a:r>
            <a:r>
              <a:rPr lang="en-US" dirty="0"/>
              <a:t>This is what the text would look</a:t>
            </a:r>
            <a:r>
              <a:rPr lang="en-US" baseline="0" dirty="0"/>
              <a:t> like in a paragraph. This is what the text would look like in a paragraph. This is what the text would look like.</a:t>
            </a:r>
            <a:endParaRPr lang="en-US" dirty="0"/>
          </a:p>
          <a:p>
            <a:pPr lvl="0"/>
            <a:endParaRPr lang="en-US" dirty="0"/>
          </a:p>
        </p:txBody>
      </p:sp>
      <p:sp>
        <p:nvSpPr>
          <p:cNvPr id="15" name="Text Placeholder 2"/>
          <p:cNvSpPr>
            <a:spLocks noGrp="1"/>
          </p:cNvSpPr>
          <p:nvPr>
            <p:ph idx="13" hasCustomPrompt="1"/>
          </p:nvPr>
        </p:nvSpPr>
        <p:spPr>
          <a:xfrm>
            <a:off x="4772589" y="1664663"/>
            <a:ext cx="3377331" cy="2929562"/>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a:t>Sample Basic Paragraph.</a:t>
            </a:r>
            <a:r>
              <a:rPr lang="en-US" baseline="0" dirty="0"/>
              <a:t> </a:t>
            </a:r>
            <a:r>
              <a:rPr lang="en-US" dirty="0"/>
              <a:t>This is what the text would look</a:t>
            </a:r>
            <a:r>
              <a:rPr lang="en-US" baseline="0" dirty="0"/>
              <a:t> like in a paragraph. This is what the text would look like in a paragraph. This is what the text would look like.</a:t>
            </a:r>
            <a:endParaRPr lang="en-US" dirty="0"/>
          </a:p>
          <a:p>
            <a:pPr lvl="0"/>
            <a:endParaRPr lang="en-US" dirty="0"/>
          </a:p>
        </p:txBody>
      </p:sp>
    </p:spTree>
    <p:extLst>
      <p:ext uri="{BB962C8B-B14F-4D97-AF65-F5344CB8AC3E}">
        <p14:creationId xmlns:p14="http://schemas.microsoft.com/office/powerpoint/2010/main" val="294929315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Statement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598613"/>
            <a:ext cx="7772400" cy="1101725"/>
          </a:xfrm>
        </p:spPr>
        <p:txBody>
          <a:bodyPr/>
          <a:lstStyle>
            <a:lvl1pPr>
              <a:defRPr sz="3400" b="0" i="0" baseline="0">
                <a:latin typeface="Times New Roman"/>
              </a:defRPr>
            </a:lvl1pPr>
          </a:lstStyle>
          <a:p>
            <a:r>
              <a:rPr lang="en-US" dirty="0"/>
              <a:t>STATEMENT PARAGRAPH</a:t>
            </a:r>
          </a:p>
        </p:txBody>
      </p:sp>
      <p:sp>
        <p:nvSpPr>
          <p:cNvPr id="3" name="Subtitle 2"/>
          <p:cNvSpPr>
            <a:spLocks noGrp="1"/>
          </p:cNvSpPr>
          <p:nvPr>
            <p:ph type="subTitle" idx="1" hasCustomPrompt="1"/>
          </p:nvPr>
        </p:nvSpPr>
        <p:spPr>
          <a:xfrm>
            <a:off x="1371600" y="2803672"/>
            <a:ext cx="6400800" cy="1314450"/>
          </a:xfrm>
        </p:spPr>
        <p:txBody>
          <a:bodyPr/>
          <a:lstStyle>
            <a:lvl1pPr marL="0" indent="0" algn="l">
              <a:buNone/>
              <a:defRPr sz="2000">
                <a:solidFill>
                  <a:srgbClr val="C8D9D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z="1800" b="1" dirty="0">
                <a:solidFill>
                  <a:srgbClr val="C8D9D8"/>
                </a:solidFill>
              </a:rPr>
              <a:t>This is what the text would look</a:t>
            </a:r>
            <a:r>
              <a:rPr lang="en-US" sz="1800" b="1" baseline="0" dirty="0">
                <a:solidFill>
                  <a:srgbClr val="C8D9D8"/>
                </a:solidFill>
              </a:rPr>
              <a:t> like in a paragraph. This is what the text would look like in a paragraph. This is what the text would look like.</a:t>
            </a:r>
            <a:endParaRPr lang="en-US" sz="1800" b="1" dirty="0">
              <a:solidFill>
                <a:srgbClr val="C8D9D8"/>
              </a:solidFill>
            </a:endParaRPr>
          </a:p>
        </p:txBody>
      </p:sp>
      <p:sp>
        <p:nvSpPr>
          <p:cNvPr id="6" name="Slide Number Placeholder 5"/>
          <p:cNvSpPr>
            <a:spLocks noGrp="1"/>
          </p:cNvSpPr>
          <p:nvPr>
            <p:ph type="sldNum" sz="quarter" idx="12"/>
          </p:nvPr>
        </p:nvSpPr>
        <p:spPr/>
        <p:txBody>
          <a:bodyPr/>
          <a:lstStyle/>
          <a:p>
            <a:fld id="{8FA3B0AC-9194-3147-91C1-7FC7FBA87A18}" type="slidenum">
              <a:rPr lang="en-US" smtClean="0"/>
              <a:t>‹#›</a:t>
            </a:fld>
            <a:endParaRPr lang="en-US"/>
          </a:p>
        </p:txBody>
      </p:sp>
      <p:sp>
        <p:nvSpPr>
          <p:cNvPr id="8" name="Title 1"/>
          <p:cNvSpPr txBox="1">
            <a:spLocks/>
          </p:cNvSpPr>
          <p:nvPr userDrawn="1"/>
        </p:nvSpPr>
        <p:spPr bwMode="auto">
          <a:xfrm>
            <a:off x="685291" y="0"/>
            <a:ext cx="7772400" cy="1103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anchor="ctr" anchorCtr="0" compatLnSpc="1">
            <a:prstTxWarp prst="textNoShape">
              <a:avLst/>
            </a:prstTxWarp>
          </a:bodyPr>
          <a:lstStyle>
            <a:lvl1pPr algn="ctr" rtl="0" eaLnBrk="0" fontAlgn="base" hangingPunct="0">
              <a:spcBef>
                <a:spcPct val="0"/>
              </a:spcBef>
              <a:spcAft>
                <a:spcPct val="0"/>
              </a:spcAft>
              <a:defRPr sz="2000" b="1" i="0" baseline="0">
                <a:solidFill>
                  <a:srgbClr val="C8D9D8"/>
                </a:solidFill>
                <a:latin typeface="+mj-lt"/>
                <a:ea typeface="+mj-ea"/>
                <a:cs typeface="+mj-cs"/>
                <a:sym typeface="Calibri" charset="0"/>
              </a:defRPr>
            </a:lvl1pPr>
            <a:lvl2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2pPr>
            <a:lvl3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3pPr>
            <a:lvl4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4pPr>
            <a:lvl5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5pPr>
            <a:lvl6pPr marL="4572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6pPr>
            <a:lvl7pPr marL="9144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7pPr>
            <a:lvl8pPr marL="13716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8pPr>
            <a:lvl9pPr marL="18288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9pPr>
          </a:lstStyle>
          <a:p>
            <a:r>
              <a:rPr lang="en-US"/>
              <a:t>SAMPLE HEADER</a:t>
            </a:r>
            <a:endParaRPr lang="en-US" dirty="0"/>
          </a:p>
        </p:txBody>
      </p:sp>
      <p:pic>
        <p:nvPicPr>
          <p:cNvPr id="9" name="Picture 8" descr="triangles_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4322390" y="896597"/>
            <a:ext cx="440054" cy="59706"/>
          </a:xfrm>
          <a:prstGeom prst="rect">
            <a:avLst/>
          </a:prstGeom>
        </p:spPr>
      </p:pic>
      <p:pic>
        <p:nvPicPr>
          <p:cNvPr id="10" name="Picture 9" descr="triangles_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22390" y="196091"/>
            <a:ext cx="440054" cy="59706"/>
          </a:xfrm>
          <a:prstGeom prst="rect">
            <a:avLst/>
          </a:prstGeom>
        </p:spPr>
      </p:pic>
    </p:spTree>
    <p:extLst>
      <p:ext uri="{BB962C8B-B14F-4D97-AF65-F5344CB8AC3E}">
        <p14:creationId xmlns:p14="http://schemas.microsoft.com/office/powerpoint/2010/main" val="77021302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bjec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5291" y="0"/>
            <a:ext cx="7772400" cy="1103313"/>
          </a:xfrm>
        </p:spPr>
        <p:txBody>
          <a:bodyPr/>
          <a:lstStyle>
            <a:lvl1pPr>
              <a:defRPr sz="2000" baseline="0">
                <a:solidFill>
                  <a:srgbClr val="C8D9D8"/>
                </a:solidFill>
              </a:defRPr>
            </a:lvl1pPr>
          </a:lstStyle>
          <a:p>
            <a:r>
              <a:rPr lang="en-US" dirty="0"/>
              <a:t>SAMPLE HEADER</a:t>
            </a:r>
          </a:p>
        </p:txBody>
      </p:sp>
      <p:sp>
        <p:nvSpPr>
          <p:cNvPr id="5" name="Text Box 3"/>
          <p:cNvSpPr txBox="1">
            <a:spLocks noGrp="1" noChangeArrowheads="1"/>
          </p:cNvSpPr>
          <p:nvPr>
            <p:ph type="sldNum" sz="quarter" idx="10"/>
          </p:nvPr>
        </p:nvSpPr>
        <p:spPr>
          <a:ln/>
        </p:spPr>
        <p:txBody>
          <a:bodyPr/>
          <a:lstStyle>
            <a:lvl1pPr>
              <a:defRPr/>
            </a:lvl1pPr>
          </a:lstStyle>
          <a:p>
            <a:pPr>
              <a:defRPr/>
            </a:pPr>
            <a:fld id="{58B17539-672D-2847-B799-9A2A8D95C747}" type="slidenum">
              <a:rPr lang="en-US"/>
              <a:pPr>
                <a:defRPr/>
              </a:pPr>
              <a:t>‹#›</a:t>
            </a:fld>
            <a:endParaRPr lang="en-US"/>
          </a:p>
        </p:txBody>
      </p:sp>
      <p:sp>
        <p:nvSpPr>
          <p:cNvPr id="10" name="Subtitle 2"/>
          <p:cNvSpPr txBox="1">
            <a:spLocks/>
          </p:cNvSpPr>
          <p:nvPr userDrawn="1"/>
        </p:nvSpPr>
        <p:spPr bwMode="auto">
          <a:xfrm>
            <a:off x="4641547" y="1350987"/>
            <a:ext cx="3291626" cy="20795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anchor="t" anchorCtr="0" compatLnSpc="1">
            <a:prstTxWarp prst="textNoShape">
              <a:avLst/>
            </a:prstTxWarp>
          </a:bodyPr>
          <a:lstStyle>
            <a:lvl1pPr marL="0" indent="0" algn="l" rtl="0" eaLnBrk="0" fontAlgn="base" hangingPunct="0">
              <a:spcBef>
                <a:spcPts val="800"/>
              </a:spcBef>
              <a:spcAft>
                <a:spcPct val="0"/>
              </a:spcAft>
              <a:buNone/>
              <a:defRPr sz="2000" baseline="0">
                <a:solidFill>
                  <a:srgbClr val="FFFFFF"/>
                </a:solidFill>
                <a:latin typeface="+mn-lt"/>
                <a:ea typeface="+mn-ea"/>
                <a:cs typeface="Times New Roman"/>
                <a:sym typeface="Calibri" charset="0"/>
              </a:defRPr>
            </a:lvl1pPr>
            <a:lvl2pPr marL="457200" indent="0" algn="ctr" rtl="0" eaLnBrk="0" fontAlgn="base" hangingPunct="0">
              <a:spcBef>
                <a:spcPts val="700"/>
              </a:spcBef>
              <a:spcAft>
                <a:spcPct val="0"/>
              </a:spcAft>
              <a:buNone/>
              <a:defRPr sz="2800">
                <a:solidFill>
                  <a:srgbClr val="FFFFFF"/>
                </a:solidFill>
                <a:latin typeface="+mn-lt"/>
                <a:ea typeface="+mn-ea"/>
                <a:cs typeface="+mn-cs"/>
                <a:sym typeface="Calibri" charset="0"/>
              </a:defRPr>
            </a:lvl2pPr>
            <a:lvl3pPr marL="914400" indent="0" algn="ctr" rtl="0" eaLnBrk="0" fontAlgn="base" hangingPunct="0">
              <a:spcBef>
                <a:spcPts val="600"/>
              </a:spcBef>
              <a:spcAft>
                <a:spcPct val="0"/>
              </a:spcAft>
              <a:buNone/>
              <a:defRPr sz="2400">
                <a:solidFill>
                  <a:srgbClr val="FFFFFF"/>
                </a:solidFill>
                <a:latin typeface="+mn-lt"/>
                <a:ea typeface="+mn-ea"/>
                <a:cs typeface="+mn-cs"/>
                <a:sym typeface="Calibri" charset="0"/>
              </a:defRPr>
            </a:lvl3pPr>
            <a:lvl4pPr marL="1371600" indent="0" algn="ctr" rtl="0" eaLnBrk="0" fontAlgn="base" hangingPunct="0">
              <a:spcBef>
                <a:spcPts val="500"/>
              </a:spcBef>
              <a:spcAft>
                <a:spcPct val="0"/>
              </a:spcAft>
              <a:buNone/>
              <a:defRPr sz="2000">
                <a:solidFill>
                  <a:srgbClr val="FFFFFF"/>
                </a:solidFill>
                <a:latin typeface="+mn-lt"/>
                <a:ea typeface="+mn-ea"/>
                <a:cs typeface="+mn-cs"/>
                <a:sym typeface="Calibri" charset="0"/>
              </a:defRPr>
            </a:lvl4pPr>
            <a:lvl5pPr marL="1828800" indent="0" algn="ctr" rtl="0" eaLnBrk="0" fontAlgn="base" hangingPunct="0">
              <a:spcBef>
                <a:spcPts val="500"/>
              </a:spcBef>
              <a:spcAft>
                <a:spcPct val="0"/>
              </a:spcAft>
              <a:buNone/>
              <a:defRPr sz="2000">
                <a:solidFill>
                  <a:srgbClr val="FFFFFF"/>
                </a:solidFill>
                <a:latin typeface="+mn-lt"/>
                <a:ea typeface="+mn-ea"/>
                <a:cs typeface="+mn-cs"/>
                <a:sym typeface="Calibri" charset="0"/>
              </a:defRPr>
            </a:lvl5pPr>
            <a:lvl6pPr marL="2286000" indent="0" algn="ctr" rtl="0" fontAlgn="base">
              <a:spcBef>
                <a:spcPts val="500"/>
              </a:spcBef>
              <a:spcAft>
                <a:spcPct val="0"/>
              </a:spcAft>
              <a:buNone/>
              <a:defRPr sz="2000">
                <a:solidFill>
                  <a:srgbClr val="878787"/>
                </a:solidFill>
                <a:latin typeface="+mn-lt"/>
                <a:ea typeface="+mn-ea"/>
                <a:cs typeface="+mn-cs"/>
                <a:sym typeface="Calibri" charset="0"/>
              </a:defRPr>
            </a:lvl6pPr>
            <a:lvl7pPr marL="2743200" indent="0" algn="ctr" rtl="0" fontAlgn="base">
              <a:spcBef>
                <a:spcPts val="500"/>
              </a:spcBef>
              <a:spcAft>
                <a:spcPct val="0"/>
              </a:spcAft>
              <a:buNone/>
              <a:defRPr sz="2000">
                <a:solidFill>
                  <a:srgbClr val="878787"/>
                </a:solidFill>
                <a:latin typeface="+mn-lt"/>
                <a:ea typeface="+mn-ea"/>
                <a:cs typeface="+mn-cs"/>
                <a:sym typeface="Calibri" charset="0"/>
              </a:defRPr>
            </a:lvl7pPr>
            <a:lvl8pPr marL="3200400" indent="0" algn="ctr" rtl="0" fontAlgn="base">
              <a:spcBef>
                <a:spcPts val="500"/>
              </a:spcBef>
              <a:spcAft>
                <a:spcPct val="0"/>
              </a:spcAft>
              <a:buNone/>
              <a:defRPr sz="2000">
                <a:solidFill>
                  <a:srgbClr val="878787"/>
                </a:solidFill>
                <a:latin typeface="+mn-lt"/>
                <a:ea typeface="+mn-ea"/>
                <a:cs typeface="+mn-cs"/>
                <a:sym typeface="Calibri" charset="0"/>
              </a:defRPr>
            </a:lvl8pPr>
            <a:lvl9pPr marL="3657600" indent="0" algn="ctr" rtl="0" fontAlgn="base">
              <a:spcBef>
                <a:spcPts val="500"/>
              </a:spcBef>
              <a:spcAft>
                <a:spcPct val="0"/>
              </a:spcAft>
              <a:buNone/>
              <a:defRPr sz="2000">
                <a:solidFill>
                  <a:srgbClr val="878787"/>
                </a:solidFill>
                <a:latin typeface="+mn-lt"/>
                <a:ea typeface="+mn-ea"/>
                <a:cs typeface="+mn-cs"/>
                <a:sym typeface="Calibri" charset="0"/>
              </a:defRPr>
            </a:lvl9pPr>
          </a:lstStyle>
          <a:p>
            <a:endParaRPr lang="en-US" dirty="0"/>
          </a:p>
        </p:txBody>
      </p:sp>
      <p:pic>
        <p:nvPicPr>
          <p:cNvPr id="8" name="Picture 7" descr="triangles_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4322390" y="896597"/>
            <a:ext cx="440054" cy="59706"/>
          </a:xfrm>
          <a:prstGeom prst="rect">
            <a:avLst/>
          </a:prstGeom>
        </p:spPr>
      </p:pic>
      <p:pic>
        <p:nvPicPr>
          <p:cNvPr id="11" name="Picture 10" descr="triangles_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22390" y="196091"/>
            <a:ext cx="440054" cy="59706"/>
          </a:xfrm>
          <a:prstGeom prst="rect">
            <a:avLst/>
          </a:prstGeom>
        </p:spPr>
      </p:pic>
      <p:sp>
        <p:nvSpPr>
          <p:cNvPr id="9" name="Content Placeholder 2"/>
          <p:cNvSpPr>
            <a:spLocks noGrp="1"/>
          </p:cNvSpPr>
          <p:nvPr>
            <p:ph sz="half" idx="1"/>
          </p:nvPr>
        </p:nvSpPr>
        <p:spPr>
          <a:xfrm>
            <a:off x="1209963" y="1575377"/>
            <a:ext cx="6467763" cy="1314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256894416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18789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hasCustomPrompt="1"/>
          </p:nvPr>
        </p:nvSpPr>
        <p:spPr>
          <a:xfrm>
            <a:off x="1792288" y="4297179"/>
            <a:ext cx="5486400" cy="400870"/>
          </a:xfrm>
        </p:spPr>
        <p:txBody>
          <a:bodyPr/>
          <a:lstStyle>
            <a:lvl1pPr marL="0" indent="0">
              <a:buNone/>
              <a:defRPr sz="1200">
                <a:solidFill>
                  <a:srgbClr val="C8D9D8"/>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IMAGE CAPTION</a:t>
            </a:r>
          </a:p>
        </p:txBody>
      </p:sp>
      <p:sp>
        <p:nvSpPr>
          <p:cNvPr id="7" name="Slide Number Placeholder 6"/>
          <p:cNvSpPr>
            <a:spLocks noGrp="1"/>
          </p:cNvSpPr>
          <p:nvPr>
            <p:ph type="sldNum" sz="quarter" idx="12"/>
          </p:nvPr>
        </p:nvSpPr>
        <p:spPr/>
        <p:txBody>
          <a:bodyPr/>
          <a:lstStyle/>
          <a:p>
            <a:fld id="{23131D21-4A4F-034C-896A-AD009F94F6BB}" type="slidenum">
              <a:rPr lang="en-US" smtClean="0"/>
              <a:t>‹#›</a:t>
            </a:fld>
            <a:endParaRPr lang="en-US"/>
          </a:p>
        </p:txBody>
      </p:sp>
      <p:sp>
        <p:nvSpPr>
          <p:cNvPr id="8" name="Title 1"/>
          <p:cNvSpPr>
            <a:spLocks noGrp="1"/>
          </p:cNvSpPr>
          <p:nvPr>
            <p:ph type="title" hasCustomPrompt="1"/>
          </p:nvPr>
        </p:nvSpPr>
        <p:spPr>
          <a:xfrm>
            <a:off x="685291" y="0"/>
            <a:ext cx="7772400" cy="1103313"/>
          </a:xfrm>
        </p:spPr>
        <p:txBody>
          <a:bodyPr/>
          <a:lstStyle>
            <a:lvl1pPr>
              <a:defRPr sz="2000" baseline="0">
                <a:solidFill>
                  <a:srgbClr val="C8D9D8"/>
                </a:solidFill>
              </a:defRPr>
            </a:lvl1pPr>
          </a:lstStyle>
          <a:p>
            <a:r>
              <a:rPr lang="en-US" dirty="0"/>
              <a:t>SAMPLE HEADER</a:t>
            </a:r>
          </a:p>
        </p:txBody>
      </p:sp>
      <p:pic>
        <p:nvPicPr>
          <p:cNvPr id="9" name="Picture 8" descr="triangles_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4322390" y="896597"/>
            <a:ext cx="440054" cy="59706"/>
          </a:xfrm>
          <a:prstGeom prst="rect">
            <a:avLst/>
          </a:prstGeom>
        </p:spPr>
      </p:pic>
      <p:pic>
        <p:nvPicPr>
          <p:cNvPr id="10" name="Picture 9" descr="triangles_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22390" y="196091"/>
            <a:ext cx="440054" cy="59706"/>
          </a:xfrm>
          <a:prstGeom prst="rect">
            <a:avLst/>
          </a:prstGeom>
        </p:spPr>
      </p:pic>
    </p:spTree>
    <p:extLst>
      <p:ext uri="{BB962C8B-B14F-4D97-AF65-F5344CB8AC3E}">
        <p14:creationId xmlns:p14="http://schemas.microsoft.com/office/powerpoint/2010/main" val="186557126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eft Aligned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5291" y="0"/>
            <a:ext cx="7772400" cy="1103313"/>
          </a:xfrm>
        </p:spPr>
        <p:txBody>
          <a:bodyPr/>
          <a:lstStyle>
            <a:lvl1pPr algn="l">
              <a:defRPr sz="2000" baseline="0">
                <a:solidFill>
                  <a:srgbClr val="C8D9D8"/>
                </a:solidFill>
              </a:defRPr>
            </a:lvl1pPr>
          </a:lstStyle>
          <a:p>
            <a:r>
              <a:rPr lang="en-US" dirty="0"/>
              <a:t>SAMPLE HEADER</a:t>
            </a:r>
          </a:p>
        </p:txBody>
      </p:sp>
      <p:sp>
        <p:nvSpPr>
          <p:cNvPr id="5" name="Text Box 3"/>
          <p:cNvSpPr txBox="1">
            <a:spLocks noGrp="1" noChangeArrowheads="1"/>
          </p:cNvSpPr>
          <p:nvPr>
            <p:ph type="sldNum" sz="quarter" idx="10"/>
          </p:nvPr>
        </p:nvSpPr>
        <p:spPr>
          <a:ln/>
        </p:spPr>
        <p:txBody>
          <a:bodyPr/>
          <a:lstStyle>
            <a:lvl1pPr>
              <a:defRPr/>
            </a:lvl1pPr>
          </a:lstStyle>
          <a:p>
            <a:pPr>
              <a:defRPr/>
            </a:pPr>
            <a:fld id="{58B17539-672D-2847-B799-9A2A8D95C747}" type="slidenum">
              <a:rPr lang="en-US"/>
              <a:pPr>
                <a:defRPr/>
              </a:pPr>
              <a:t>‹#›</a:t>
            </a:fld>
            <a:endParaRPr lang="en-US"/>
          </a:p>
        </p:txBody>
      </p:sp>
      <p:sp>
        <p:nvSpPr>
          <p:cNvPr id="12" name="Text Placeholder 2"/>
          <p:cNvSpPr>
            <a:spLocks noGrp="1"/>
          </p:cNvSpPr>
          <p:nvPr>
            <p:ph idx="1" hasCustomPrompt="1"/>
          </p:nvPr>
        </p:nvSpPr>
        <p:spPr>
          <a:xfrm>
            <a:off x="679135" y="1109775"/>
            <a:ext cx="2255330" cy="2219550"/>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sz="1400" b="0" i="0"/>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a:t>Sample Basic Paragraph.</a:t>
            </a:r>
            <a:r>
              <a:rPr lang="en-US" baseline="0" dirty="0"/>
              <a:t> </a:t>
            </a:r>
            <a:r>
              <a:rPr lang="en-US" dirty="0"/>
              <a:t>This is what the text would look</a:t>
            </a:r>
            <a:r>
              <a:rPr lang="en-US" baseline="0" dirty="0"/>
              <a:t> like in a paragraph. This is what the text would look like in a paragraph. This is what the text would look like.</a:t>
            </a:r>
            <a:endParaRPr lang="en-US" dirty="0"/>
          </a:p>
          <a:p>
            <a:pPr lvl="0"/>
            <a:endParaRPr lang="en-US" dirty="0"/>
          </a:p>
        </p:txBody>
      </p:sp>
      <p:sp>
        <p:nvSpPr>
          <p:cNvPr id="6" name="Picture Placeholder 2"/>
          <p:cNvSpPr>
            <a:spLocks noGrp="1"/>
          </p:cNvSpPr>
          <p:nvPr>
            <p:ph type="pic" idx="11"/>
          </p:nvPr>
        </p:nvSpPr>
        <p:spPr>
          <a:xfrm>
            <a:off x="3049915" y="118789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Text Placeholder 3"/>
          <p:cNvSpPr>
            <a:spLocks noGrp="1"/>
          </p:cNvSpPr>
          <p:nvPr>
            <p:ph type="body" sz="half" idx="2" hasCustomPrompt="1"/>
          </p:nvPr>
        </p:nvSpPr>
        <p:spPr>
          <a:xfrm>
            <a:off x="3049915" y="4297179"/>
            <a:ext cx="5486400" cy="400870"/>
          </a:xfrm>
        </p:spPr>
        <p:txBody>
          <a:bodyPr/>
          <a:lstStyle>
            <a:lvl1pPr marL="0" indent="0">
              <a:buNone/>
              <a:defRPr sz="1200">
                <a:solidFill>
                  <a:srgbClr val="C8D9D8"/>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IMAGE CAPTION</a:t>
            </a:r>
          </a:p>
        </p:txBody>
      </p:sp>
    </p:spTree>
    <p:extLst>
      <p:ext uri="{BB962C8B-B14F-4D97-AF65-F5344CB8AC3E}">
        <p14:creationId xmlns:p14="http://schemas.microsoft.com/office/powerpoint/2010/main" val="154986298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5" name="Text Box 3"/>
          <p:cNvSpPr txBox="1">
            <a:spLocks noGrp="1" noChangeArrowheads="1"/>
          </p:cNvSpPr>
          <p:nvPr>
            <p:ph type="sldNum" sz="quarter" idx="10"/>
          </p:nvPr>
        </p:nvSpPr>
        <p:spPr>
          <a:ln/>
        </p:spPr>
        <p:txBody>
          <a:bodyPr/>
          <a:lstStyle>
            <a:lvl1pPr>
              <a:defRPr/>
            </a:lvl1pPr>
          </a:lstStyle>
          <a:p>
            <a:pPr>
              <a:defRPr/>
            </a:pPr>
            <a:fld id="{58B17539-672D-2847-B799-9A2A8D95C747}" type="slidenum">
              <a:rPr lang="en-US"/>
              <a:pPr>
                <a:defRPr/>
              </a:pPr>
              <a:t>‹#›</a:t>
            </a:fld>
            <a:endParaRPr lang="en-US"/>
          </a:p>
        </p:txBody>
      </p:sp>
      <p:sp>
        <p:nvSpPr>
          <p:cNvPr id="6" name="Text Placeholder 5"/>
          <p:cNvSpPr>
            <a:spLocks noGrp="1"/>
          </p:cNvSpPr>
          <p:nvPr>
            <p:ph type="body" sz="quarter" idx="11"/>
          </p:nvPr>
        </p:nvSpPr>
        <p:spPr>
          <a:xfrm>
            <a:off x="1400175" y="1838325"/>
            <a:ext cx="6550025" cy="22018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5708042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C234B"/>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1597025"/>
            <a:ext cx="7772400" cy="1103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anchor="ctr" anchorCtr="0" compatLnSpc="1">
            <a:prstTxWarp prst="textNoShape">
              <a:avLst/>
            </a:prstTxWarp>
          </a:bodyPr>
          <a:lstStyle/>
          <a:p>
            <a:pPr lvl="0"/>
            <a:r>
              <a:rPr lang="en-US" dirty="0">
                <a:sym typeface="Calibri" charset="0"/>
              </a:rPr>
              <a:t>Click to edit Master title style</a:t>
            </a:r>
          </a:p>
        </p:txBody>
      </p:sp>
      <p:sp>
        <p:nvSpPr>
          <p:cNvPr id="1026" name="Rectangle 2"/>
          <p:cNvSpPr>
            <a:spLocks noGrp="1" noChangeArrowheads="1"/>
          </p:cNvSpPr>
          <p:nvPr>
            <p:ph type="body" idx="1"/>
          </p:nvPr>
        </p:nvSpPr>
        <p:spPr bwMode="auto">
          <a:xfrm>
            <a:off x="1371600" y="2914650"/>
            <a:ext cx="6400800" cy="1314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anchor="t" anchorCtr="0" compatLnSpc="1">
            <a:prstTxWarp prst="textNoShape">
              <a:avLst/>
            </a:prstTxWarp>
          </a:bodyPr>
          <a:lstStyle/>
          <a:p>
            <a:pPr lvl="0"/>
            <a:r>
              <a:rPr lang="en-US" dirty="0">
                <a:sym typeface="Calibri" charset="0"/>
              </a:rPr>
              <a:t>Click to edit Master text styles</a:t>
            </a:r>
          </a:p>
          <a:p>
            <a:pPr lvl="1"/>
            <a:r>
              <a:rPr lang="en-US" dirty="0">
                <a:sym typeface="Calibri" charset="0"/>
              </a:rPr>
              <a:t>Second level</a:t>
            </a:r>
          </a:p>
          <a:p>
            <a:pPr lvl="2"/>
            <a:r>
              <a:rPr lang="en-US" dirty="0">
                <a:sym typeface="Calibri" charset="0"/>
              </a:rPr>
              <a:t>Third level</a:t>
            </a:r>
          </a:p>
          <a:p>
            <a:pPr lvl="3"/>
            <a:r>
              <a:rPr lang="en-US" dirty="0">
                <a:sym typeface="Calibri" charset="0"/>
              </a:rPr>
              <a:t>Fourth level</a:t>
            </a:r>
          </a:p>
          <a:p>
            <a:pPr lvl="4"/>
            <a:r>
              <a:rPr lang="en-US" dirty="0">
                <a:sym typeface="Calibri" charset="0"/>
              </a:rPr>
              <a:t>Fifth level</a:t>
            </a:r>
          </a:p>
        </p:txBody>
      </p:sp>
      <p:pic>
        <p:nvPicPr>
          <p:cNvPr id="8" name="Picture 7" descr="triangle_page#.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4285118" y="4825556"/>
            <a:ext cx="575518" cy="317944"/>
          </a:xfrm>
          <a:prstGeom prst="rect">
            <a:avLst/>
          </a:prstGeom>
        </p:spPr>
      </p:pic>
      <p:sp>
        <p:nvSpPr>
          <p:cNvPr id="1027" name="Text Box 3"/>
          <p:cNvSpPr txBox="1">
            <a:spLocks noGrp="1" noChangeArrowheads="1"/>
          </p:cNvSpPr>
          <p:nvPr>
            <p:ph type="sldNum" sz="quarter" idx="4"/>
          </p:nvPr>
        </p:nvSpPr>
        <p:spPr bwMode="auto">
          <a:xfrm>
            <a:off x="4315389" y="4882202"/>
            <a:ext cx="505516" cy="2612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none" lIns="91440" tIns="45720" rIns="91440" bIns="45720" numCol="1" anchor="ctr" anchorCtr="0" compatLnSpc="1">
            <a:prstTxWarp prst="textNoShape">
              <a:avLst/>
            </a:prstTxWarp>
          </a:bodyPr>
          <a:lstStyle>
            <a:lvl1pPr algn="ctr">
              <a:defRPr sz="1200">
                <a:solidFill>
                  <a:srgbClr val="FFFFFF"/>
                </a:solidFill>
                <a:latin typeface="+mn-lt"/>
                <a:ea typeface="ＭＳ Ｐゴシック" charset="0"/>
                <a:cs typeface="Calibri" charset="0"/>
                <a:sym typeface="Calibri" charset="0"/>
              </a:defRPr>
            </a:lvl1pPr>
            <a:lvl2pPr algn="l">
              <a:defRPr sz="1200">
                <a:solidFill>
                  <a:schemeClr val="tx1"/>
                </a:solidFill>
                <a:latin typeface="Gill Sans" charset="0"/>
                <a:ea typeface="ＭＳ Ｐゴシック" charset="0"/>
              </a:defRPr>
            </a:lvl2pPr>
            <a:lvl3pPr algn="l">
              <a:defRPr sz="1200">
                <a:solidFill>
                  <a:schemeClr val="tx1"/>
                </a:solidFill>
                <a:latin typeface="Gill Sans" charset="0"/>
                <a:ea typeface="ＭＳ Ｐゴシック" charset="0"/>
              </a:defRPr>
            </a:lvl3pPr>
            <a:lvl4pPr algn="l">
              <a:defRPr sz="1200">
                <a:solidFill>
                  <a:schemeClr val="tx1"/>
                </a:solidFill>
                <a:latin typeface="Gill Sans" charset="0"/>
                <a:ea typeface="ＭＳ Ｐゴシック" charset="0"/>
              </a:defRPr>
            </a:lvl4pPr>
            <a:lvl5pPr algn="l">
              <a:defRPr sz="1200">
                <a:solidFill>
                  <a:schemeClr val="tx1"/>
                </a:solidFill>
                <a:latin typeface="Gill Sans" charset="0"/>
                <a:ea typeface="ＭＳ Ｐゴシック" charset="0"/>
              </a:defRPr>
            </a:lvl5pPr>
            <a:lvl6pPr fontAlgn="base">
              <a:spcBef>
                <a:spcPct val="0"/>
              </a:spcBef>
              <a:spcAft>
                <a:spcPct val="0"/>
              </a:spcAft>
              <a:defRPr sz="1200">
                <a:solidFill>
                  <a:schemeClr val="tx1"/>
                </a:solidFill>
                <a:latin typeface="Gill Sans" charset="0"/>
                <a:ea typeface="ＭＳ Ｐゴシック" charset="0"/>
              </a:defRPr>
            </a:lvl6pPr>
            <a:lvl7pPr fontAlgn="base">
              <a:spcBef>
                <a:spcPct val="0"/>
              </a:spcBef>
              <a:spcAft>
                <a:spcPct val="0"/>
              </a:spcAft>
              <a:defRPr sz="1200">
                <a:solidFill>
                  <a:schemeClr val="tx1"/>
                </a:solidFill>
                <a:latin typeface="Gill Sans" charset="0"/>
                <a:ea typeface="ＭＳ Ｐゴシック" charset="0"/>
              </a:defRPr>
            </a:lvl7pPr>
            <a:lvl8pPr fontAlgn="base">
              <a:spcBef>
                <a:spcPct val="0"/>
              </a:spcBef>
              <a:spcAft>
                <a:spcPct val="0"/>
              </a:spcAft>
              <a:defRPr sz="1200">
                <a:solidFill>
                  <a:schemeClr val="tx1"/>
                </a:solidFill>
                <a:latin typeface="Gill Sans" charset="0"/>
                <a:ea typeface="ＭＳ Ｐゴシック" charset="0"/>
              </a:defRPr>
            </a:lvl8pPr>
            <a:lvl9pPr fontAlgn="base">
              <a:spcBef>
                <a:spcPct val="0"/>
              </a:spcBef>
              <a:spcAft>
                <a:spcPct val="0"/>
              </a:spcAft>
              <a:defRPr sz="1200">
                <a:solidFill>
                  <a:schemeClr val="tx1"/>
                </a:solidFill>
                <a:latin typeface="Gill Sans" charset="0"/>
                <a:ea typeface="ＭＳ Ｐゴシック" charset="0"/>
              </a:defRPr>
            </a:lvl9pPr>
          </a:lstStyle>
          <a:p>
            <a:pPr>
              <a:defRPr/>
            </a:pPr>
            <a:fld id="{49B76813-089B-5346-A50D-90CF445FC7AE}"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88" r:id="rId2"/>
    <p:sldLayoutId id="2147483677" r:id="rId3"/>
    <p:sldLayoutId id="2147483687" r:id="rId4"/>
    <p:sldLayoutId id="2147483708" r:id="rId5"/>
    <p:sldLayoutId id="2147483678" r:id="rId6"/>
    <p:sldLayoutId id="2147483692" r:id="rId7"/>
    <p:sldLayoutId id="2147483709" r:id="rId8"/>
    <p:sldLayoutId id="2147483710" r:id="rId9"/>
    <p:sldLayoutId id="2147483711" r:id="rId10"/>
  </p:sldLayoutIdLst>
  <p:transition/>
  <p:hf hdr="0" ftr="0" dt="0"/>
  <p:txStyles>
    <p:titleStyle>
      <a:lvl1pPr algn="ctr" rtl="0" eaLnBrk="0" fontAlgn="base" hangingPunct="0">
        <a:spcBef>
          <a:spcPct val="0"/>
        </a:spcBef>
        <a:spcAft>
          <a:spcPct val="0"/>
        </a:spcAft>
        <a:defRPr sz="4400" b="1" i="0">
          <a:solidFill>
            <a:schemeClr val="bg1"/>
          </a:solidFill>
          <a:latin typeface="+mj-lt"/>
          <a:ea typeface="+mj-ea"/>
          <a:cs typeface="+mj-cs"/>
          <a:sym typeface="Calibri" charset="0"/>
        </a:defRPr>
      </a:lvl1pPr>
      <a:lvl2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2pPr>
      <a:lvl3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3pPr>
      <a:lvl4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4pPr>
      <a:lvl5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5pPr>
      <a:lvl6pPr marL="4572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6pPr>
      <a:lvl7pPr marL="9144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7pPr>
      <a:lvl8pPr marL="13716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8pPr>
      <a:lvl9pPr marL="18288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9pPr>
    </p:titleStyle>
    <p:bodyStyle>
      <a:lvl1pPr marL="342900" indent="-342900" algn="ctr" rtl="0" eaLnBrk="0" fontAlgn="base" hangingPunct="0">
        <a:spcBef>
          <a:spcPts val="800"/>
        </a:spcBef>
        <a:spcAft>
          <a:spcPct val="0"/>
        </a:spcAft>
        <a:buFontTx/>
        <a:buBlip>
          <a:blip r:embed="rId13"/>
        </a:buBlip>
        <a:defRPr sz="2000">
          <a:solidFill>
            <a:srgbClr val="FFFFFF"/>
          </a:solidFill>
          <a:latin typeface="+mn-lt"/>
          <a:ea typeface="+mn-ea"/>
          <a:cs typeface="+mn-cs"/>
          <a:sym typeface="Calibri" charset="0"/>
        </a:defRPr>
      </a:lvl1pPr>
      <a:lvl2pPr marL="704850" indent="-285750" algn="ctr" rtl="0" eaLnBrk="0" fontAlgn="base" hangingPunct="0">
        <a:spcBef>
          <a:spcPts val="700"/>
        </a:spcBef>
        <a:spcAft>
          <a:spcPct val="0"/>
        </a:spcAft>
        <a:buFontTx/>
        <a:buBlip>
          <a:blip r:embed="rId13"/>
        </a:buBlip>
        <a:defRPr sz="1600">
          <a:solidFill>
            <a:srgbClr val="FFFFFF"/>
          </a:solidFill>
          <a:latin typeface="+mn-lt"/>
          <a:ea typeface="+mn-ea"/>
          <a:cs typeface="+mn-cs"/>
          <a:sym typeface="Calibri" charset="0"/>
        </a:defRPr>
      </a:lvl2pPr>
      <a:lvl3pPr marL="1047750" indent="-171450" algn="ctr" rtl="0" eaLnBrk="0" fontAlgn="base" hangingPunct="0">
        <a:spcBef>
          <a:spcPts val="600"/>
        </a:spcBef>
        <a:spcAft>
          <a:spcPct val="0"/>
        </a:spcAft>
        <a:buFontTx/>
        <a:buBlip>
          <a:blip r:embed="rId13"/>
        </a:buBlip>
        <a:defRPr sz="1200">
          <a:solidFill>
            <a:srgbClr val="FFFFFF"/>
          </a:solidFill>
          <a:latin typeface="+mn-lt"/>
          <a:ea typeface="+mn-ea"/>
          <a:cs typeface="+mn-cs"/>
          <a:sym typeface="Calibri" charset="0"/>
        </a:defRPr>
      </a:lvl3pPr>
      <a:lvl4pPr marL="1504950" indent="-171450" algn="ctr" rtl="0" eaLnBrk="0" fontAlgn="base" hangingPunct="0">
        <a:spcBef>
          <a:spcPts val="500"/>
        </a:spcBef>
        <a:spcAft>
          <a:spcPct val="0"/>
        </a:spcAft>
        <a:buFontTx/>
        <a:buBlip>
          <a:blip r:embed="rId13"/>
        </a:buBlip>
        <a:defRPr sz="1200">
          <a:solidFill>
            <a:srgbClr val="FFFFFF"/>
          </a:solidFill>
          <a:latin typeface="+mn-lt"/>
          <a:ea typeface="+mn-ea"/>
          <a:cs typeface="+mn-cs"/>
          <a:sym typeface="Calibri" charset="0"/>
        </a:defRPr>
      </a:lvl4pPr>
      <a:lvl5pPr marL="1962150" indent="-171450" algn="ctr" rtl="0" eaLnBrk="0" fontAlgn="base" hangingPunct="0">
        <a:spcBef>
          <a:spcPts val="500"/>
        </a:spcBef>
        <a:spcAft>
          <a:spcPct val="0"/>
        </a:spcAft>
        <a:buFontTx/>
        <a:buBlip>
          <a:blip r:embed="rId13"/>
        </a:buBlip>
        <a:defRPr sz="1200">
          <a:solidFill>
            <a:srgbClr val="FFFFFF"/>
          </a:solidFill>
          <a:latin typeface="+mn-lt"/>
          <a:ea typeface="+mn-ea"/>
          <a:cs typeface="+mn-cs"/>
          <a:sym typeface="Calibri" charset="0"/>
        </a:defRPr>
      </a:lvl5pPr>
      <a:lvl6pPr marL="2247900" algn="ctr" rtl="0" fontAlgn="base">
        <a:spcBef>
          <a:spcPts val="500"/>
        </a:spcBef>
        <a:spcAft>
          <a:spcPct val="0"/>
        </a:spcAft>
        <a:defRPr sz="2000">
          <a:solidFill>
            <a:srgbClr val="878787"/>
          </a:solidFill>
          <a:latin typeface="+mn-lt"/>
          <a:ea typeface="+mn-ea"/>
          <a:cs typeface="+mn-cs"/>
          <a:sym typeface="Calibri" charset="0"/>
        </a:defRPr>
      </a:lvl6pPr>
      <a:lvl7pPr marL="2705100" algn="ctr" rtl="0" fontAlgn="base">
        <a:spcBef>
          <a:spcPts val="500"/>
        </a:spcBef>
        <a:spcAft>
          <a:spcPct val="0"/>
        </a:spcAft>
        <a:defRPr sz="2000">
          <a:solidFill>
            <a:srgbClr val="878787"/>
          </a:solidFill>
          <a:latin typeface="+mn-lt"/>
          <a:ea typeface="+mn-ea"/>
          <a:cs typeface="+mn-cs"/>
          <a:sym typeface="Calibri" charset="0"/>
        </a:defRPr>
      </a:lvl7pPr>
      <a:lvl8pPr marL="3162300" algn="ctr" rtl="0" fontAlgn="base">
        <a:spcBef>
          <a:spcPts val="500"/>
        </a:spcBef>
        <a:spcAft>
          <a:spcPct val="0"/>
        </a:spcAft>
        <a:defRPr sz="2000">
          <a:solidFill>
            <a:srgbClr val="878787"/>
          </a:solidFill>
          <a:latin typeface="+mn-lt"/>
          <a:ea typeface="+mn-ea"/>
          <a:cs typeface="+mn-cs"/>
          <a:sym typeface="Calibri" charset="0"/>
        </a:defRPr>
      </a:lvl8pPr>
      <a:lvl9pPr marL="3619500" algn="ctr" rtl="0" fontAlgn="base">
        <a:spcBef>
          <a:spcPts val="500"/>
        </a:spcBef>
        <a:spcAft>
          <a:spcPct val="0"/>
        </a:spcAft>
        <a:defRPr sz="2000">
          <a:solidFill>
            <a:srgbClr val="878787"/>
          </a:solidFill>
          <a:latin typeface="+mn-lt"/>
          <a:ea typeface="+mn-ea"/>
          <a:cs typeface="+mn-cs"/>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2.xml"/><Relationship Id="rId16" Type="http://schemas.openxmlformats.org/officeDocument/2006/relationships/diagramColors" Target="../diagrams/colors3.xml"/><Relationship Id="rId20" Type="http://schemas.openxmlformats.org/officeDocument/2006/relationships/diagramQuickStyle" Target="../diagrams/quickStyle4.xml"/><Relationship Id="rId1" Type="http://schemas.openxmlformats.org/officeDocument/2006/relationships/slideLayout" Target="../slideLayouts/slideLayout9.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19" Type="http://schemas.openxmlformats.org/officeDocument/2006/relationships/diagramLayout" Target="../diagrams/layout4.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9.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8295" y="1332110"/>
            <a:ext cx="8637103" cy="2236038"/>
          </a:xfrm>
        </p:spPr>
        <p:txBody>
          <a:bodyPr/>
          <a:lstStyle/>
          <a:p>
            <a:r>
              <a:rPr lang="en-US" dirty="0">
                <a:solidFill>
                  <a:schemeClr val="accent5"/>
                </a:solidFill>
                <a:latin typeface="Verdana" panose="020B0604030504040204" pitchFamily="34" charset="0"/>
                <a:ea typeface="Verdana" panose="020B0604030504040204" pitchFamily="34" charset="0"/>
                <a:cs typeface="Verdana" panose="020B0604030504040204" pitchFamily="34" charset="0"/>
              </a:rPr>
              <a:t>General Chemistry:</a:t>
            </a:r>
            <a:br>
              <a:rPr lang="en-US" dirty="0">
                <a:solidFill>
                  <a:schemeClr val="accent5"/>
                </a:solidFill>
                <a:latin typeface="Verdana" panose="020B0604030504040204" pitchFamily="34" charset="0"/>
                <a:ea typeface="Verdana" panose="020B0604030504040204" pitchFamily="34" charset="0"/>
                <a:cs typeface="Verdana" panose="020B0604030504040204" pitchFamily="34" charset="0"/>
              </a:rPr>
            </a:br>
            <a:r>
              <a:rPr lang="en-US" dirty="0">
                <a:solidFill>
                  <a:schemeClr val="accent5"/>
                </a:solidFill>
                <a:latin typeface="Verdana" panose="020B0604030504040204" pitchFamily="34" charset="0"/>
                <a:ea typeface="Verdana" panose="020B0604030504040204" pitchFamily="34" charset="0"/>
                <a:cs typeface="Verdana" panose="020B0604030504040204" pitchFamily="34" charset="0"/>
              </a:rPr>
              <a:t>Course Options &amp; Updates</a:t>
            </a:r>
          </a:p>
        </p:txBody>
      </p:sp>
    </p:spTree>
    <p:extLst>
      <p:ext uri="{BB962C8B-B14F-4D97-AF65-F5344CB8AC3E}">
        <p14:creationId xmlns:p14="http://schemas.microsoft.com/office/powerpoint/2010/main" val="4076017834"/>
      </p:ext>
    </p:extLst>
  </p:cSld>
  <p:clrMapOvr>
    <a:masterClrMapping/>
  </p:clrMapOvr>
  <mc:AlternateContent xmlns:mc="http://schemas.openxmlformats.org/markup-compatibility/2006" xmlns:p14="http://schemas.microsoft.com/office/powerpoint/2010/main">
    <mc:Choice Requires="p14">
      <p:transition spd="med" p14:dur="700" advTm="5000">
        <p:fade/>
      </p:transition>
    </mc:Choice>
    <mc:Fallback xmlns="">
      <p:transition spd="med" advTm="5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58B17539-672D-2847-B799-9A2A8D95C747}" type="slidenum">
              <a:rPr lang="en-US" smtClean="0"/>
              <a:pPr>
                <a:defRPr/>
              </a:pPr>
              <a:t>10</a:t>
            </a:fld>
            <a:endParaRPr lang="en-US"/>
          </a:p>
        </p:txBody>
      </p:sp>
      <p:sp>
        <p:nvSpPr>
          <p:cNvPr id="4" name="TextBox 3"/>
          <p:cNvSpPr txBox="1"/>
          <p:nvPr/>
        </p:nvSpPr>
        <p:spPr bwMode="auto">
          <a:xfrm>
            <a:off x="806186" y="375783"/>
            <a:ext cx="7523922" cy="6001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3400" b="1" dirty="0">
                <a:solidFill>
                  <a:schemeClr val="accent1"/>
                </a:solidFill>
                <a:latin typeface="+mj-lt"/>
              </a:rPr>
              <a:t>How does this impact advising?</a:t>
            </a:r>
            <a:endParaRPr lang="en-US" sz="3400" b="1" i="0" dirty="0">
              <a:solidFill>
                <a:schemeClr val="accent1"/>
              </a:solidFill>
              <a:latin typeface="+mj-lt"/>
            </a:endParaRPr>
          </a:p>
        </p:txBody>
      </p:sp>
      <p:sp>
        <p:nvSpPr>
          <p:cNvPr id="5" name="TextBox 4"/>
          <p:cNvSpPr txBox="1"/>
          <p:nvPr/>
        </p:nvSpPr>
        <p:spPr bwMode="auto">
          <a:xfrm>
            <a:off x="806186" y="1759941"/>
            <a:ext cx="7533861" cy="15542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marL="342900" indent="-342900" algn="l">
              <a:buFont typeface="Courier New" panose="02070309020205020404" pitchFamily="49" charset="0"/>
              <a:buChar char="o"/>
            </a:pPr>
            <a:r>
              <a:rPr lang="en-US" sz="2400" b="0" i="0" dirty="0">
                <a:solidFill>
                  <a:schemeClr val="bg1"/>
                </a:solidFill>
                <a:latin typeface="+mn-lt"/>
              </a:rPr>
              <a:t>Which course should I take?</a:t>
            </a:r>
          </a:p>
          <a:p>
            <a:pPr marL="342900" indent="-342900" algn="l">
              <a:buFont typeface="Courier New" panose="02070309020205020404" pitchFamily="49" charset="0"/>
              <a:buChar char="o"/>
            </a:pPr>
            <a:r>
              <a:rPr lang="en-US" sz="2400" dirty="0">
                <a:solidFill>
                  <a:schemeClr val="bg1"/>
                </a:solidFill>
                <a:latin typeface="+mn-lt"/>
              </a:rPr>
              <a:t>What is the difference?</a:t>
            </a:r>
          </a:p>
          <a:p>
            <a:pPr marL="342900" indent="-342900" algn="l">
              <a:buFont typeface="Courier New" panose="02070309020205020404" pitchFamily="49" charset="0"/>
              <a:buChar char="o"/>
            </a:pPr>
            <a:r>
              <a:rPr lang="en-US" sz="2400" b="0" i="0" dirty="0">
                <a:solidFill>
                  <a:schemeClr val="bg1"/>
                </a:solidFill>
                <a:latin typeface="+mn-lt"/>
              </a:rPr>
              <a:t>Which is better?</a:t>
            </a:r>
          </a:p>
          <a:p>
            <a:pPr marL="342900" indent="-342900" algn="l">
              <a:buFont typeface="Courier New" panose="02070309020205020404" pitchFamily="49" charset="0"/>
              <a:buChar char="o"/>
            </a:pPr>
            <a:r>
              <a:rPr lang="en-US" sz="2400" dirty="0">
                <a:solidFill>
                  <a:schemeClr val="bg1"/>
                </a:solidFill>
                <a:latin typeface="+mn-lt"/>
              </a:rPr>
              <a:t>How much math do I need for the quantitative version?</a:t>
            </a:r>
            <a:endParaRPr lang="en-US" sz="2400" b="0" i="0" dirty="0">
              <a:solidFill>
                <a:schemeClr val="bg1"/>
              </a:solidFill>
              <a:latin typeface="+mn-lt"/>
            </a:endParaRPr>
          </a:p>
        </p:txBody>
      </p:sp>
    </p:spTree>
    <p:extLst>
      <p:ext uri="{BB962C8B-B14F-4D97-AF65-F5344CB8AC3E}">
        <p14:creationId xmlns:p14="http://schemas.microsoft.com/office/powerpoint/2010/main" val="61351798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58B17539-672D-2847-B799-9A2A8D95C747}" type="slidenum">
              <a:rPr lang="en-US" smtClean="0"/>
              <a:pPr>
                <a:defRPr/>
              </a:pPr>
              <a:t>11</a:t>
            </a:fld>
            <a:endParaRPr lang="en-US"/>
          </a:p>
        </p:txBody>
      </p:sp>
      <p:sp>
        <p:nvSpPr>
          <p:cNvPr id="4" name="TextBox 3"/>
          <p:cNvSpPr txBox="1"/>
          <p:nvPr/>
        </p:nvSpPr>
        <p:spPr bwMode="auto">
          <a:xfrm>
            <a:off x="1009938" y="291297"/>
            <a:ext cx="7116417" cy="6001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3400" b="1" i="0" dirty="0">
                <a:solidFill>
                  <a:schemeClr val="accent1"/>
                </a:solidFill>
                <a:latin typeface="+mj-lt"/>
              </a:rPr>
              <a:t>Implementation &amp; Enrollment</a:t>
            </a:r>
          </a:p>
        </p:txBody>
      </p:sp>
      <p:sp>
        <p:nvSpPr>
          <p:cNvPr id="5" name="TextBox 4"/>
          <p:cNvSpPr txBox="1"/>
          <p:nvPr/>
        </p:nvSpPr>
        <p:spPr bwMode="auto">
          <a:xfrm>
            <a:off x="766428" y="1209513"/>
            <a:ext cx="7603435" cy="30315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marL="342900" indent="-342900" algn="l">
              <a:buFont typeface="Courier New" panose="02070309020205020404" pitchFamily="49" charset="0"/>
              <a:buChar char="o"/>
            </a:pPr>
            <a:r>
              <a:rPr lang="en-US" sz="2400" b="0" i="0" dirty="0">
                <a:solidFill>
                  <a:schemeClr val="bg1"/>
                </a:solidFill>
                <a:latin typeface="+mj-lt"/>
              </a:rPr>
              <a:t>Our department will be pre-scheduling this course during orientation for Fall 2018.</a:t>
            </a:r>
          </a:p>
          <a:p>
            <a:pPr marL="342900" indent="-342900" algn="l">
              <a:buFont typeface="Courier New" panose="02070309020205020404" pitchFamily="49" charset="0"/>
              <a:buChar char="o"/>
            </a:pPr>
            <a:r>
              <a:rPr lang="en-US" sz="2400" dirty="0">
                <a:solidFill>
                  <a:schemeClr val="bg1"/>
                </a:solidFill>
                <a:latin typeface="+mj-lt"/>
              </a:rPr>
              <a:t>It will be pre-scheduled based upon orientation session to randomize enrollment as much as possible.</a:t>
            </a:r>
          </a:p>
          <a:p>
            <a:pPr marL="342900" indent="-342900" algn="l">
              <a:buFont typeface="Courier New" panose="02070309020205020404" pitchFamily="49" charset="0"/>
              <a:buChar char="o"/>
            </a:pPr>
            <a:r>
              <a:rPr lang="en-US" sz="2400" b="0" i="0" dirty="0">
                <a:solidFill>
                  <a:schemeClr val="bg1"/>
                </a:solidFill>
                <a:latin typeface="+mj-lt"/>
              </a:rPr>
              <a:t>15% of the General Chemistry population will hopefully be enrolled in CHEM 141 &amp; CHEM 143.</a:t>
            </a:r>
          </a:p>
          <a:p>
            <a:pPr marL="342900" indent="-342900" algn="l">
              <a:buFont typeface="Courier New" panose="02070309020205020404" pitchFamily="49" charset="0"/>
              <a:buChar char="o"/>
            </a:pPr>
            <a:r>
              <a:rPr lang="en-US" sz="2400" dirty="0">
                <a:solidFill>
                  <a:schemeClr val="bg1"/>
                </a:solidFill>
                <a:latin typeface="+mj-lt"/>
              </a:rPr>
              <a:t>Transfer credits for lecture or lab only transfer can now be articulated more accurately.</a:t>
            </a:r>
            <a:endParaRPr lang="en-US" sz="2400" b="0" i="0" dirty="0">
              <a:solidFill>
                <a:schemeClr val="bg1"/>
              </a:solidFill>
              <a:latin typeface="+mj-lt"/>
            </a:endParaRPr>
          </a:p>
        </p:txBody>
      </p:sp>
    </p:spTree>
    <p:extLst>
      <p:ext uri="{BB962C8B-B14F-4D97-AF65-F5344CB8AC3E}">
        <p14:creationId xmlns:p14="http://schemas.microsoft.com/office/powerpoint/2010/main" val="392345876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58B17539-672D-2847-B799-9A2A8D95C747}" type="slidenum">
              <a:rPr lang="en-US" smtClean="0"/>
              <a:pPr>
                <a:defRPr/>
              </a:pPr>
              <a:t>12</a:t>
            </a:fld>
            <a:endParaRPr lang="en-US"/>
          </a:p>
        </p:txBody>
      </p:sp>
      <p:sp>
        <p:nvSpPr>
          <p:cNvPr id="4" name="TextBox 3"/>
          <p:cNvSpPr txBox="1"/>
          <p:nvPr/>
        </p:nvSpPr>
        <p:spPr bwMode="auto">
          <a:xfrm>
            <a:off x="428499" y="246569"/>
            <a:ext cx="8279295" cy="6001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3400" b="1" i="0" dirty="0">
                <a:solidFill>
                  <a:schemeClr val="accent1"/>
                </a:solidFill>
                <a:latin typeface="+mj-lt"/>
              </a:rPr>
              <a:t>General Chemistry Math Placement Updates</a:t>
            </a:r>
          </a:p>
        </p:txBody>
      </p:sp>
      <p:pic>
        <p:nvPicPr>
          <p:cNvPr id="5" name="Picture 4"/>
          <p:cNvPicPr>
            <a:picLocks noChangeAspect="1"/>
          </p:cNvPicPr>
          <p:nvPr/>
        </p:nvPicPr>
        <p:blipFill>
          <a:blip r:embed="rId2"/>
          <a:stretch>
            <a:fillRect/>
          </a:stretch>
        </p:blipFill>
        <p:spPr>
          <a:xfrm>
            <a:off x="316131" y="1359367"/>
            <a:ext cx="3999258" cy="2666172"/>
          </a:xfrm>
          <a:prstGeom prst="rect">
            <a:avLst/>
          </a:prstGeom>
        </p:spPr>
      </p:pic>
      <p:sp>
        <p:nvSpPr>
          <p:cNvPr id="6" name="TextBox 5"/>
          <p:cNvSpPr txBox="1"/>
          <p:nvPr/>
        </p:nvSpPr>
        <p:spPr bwMode="auto">
          <a:xfrm>
            <a:off x="4820905" y="1220868"/>
            <a:ext cx="3358999" cy="28469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marL="285750" indent="-285750" algn="l">
              <a:buFont typeface="Courier New" panose="02070309020205020404" pitchFamily="49" charset="0"/>
              <a:buChar char="o"/>
            </a:pPr>
            <a:r>
              <a:rPr lang="en-US" sz="1800" b="0" i="0" dirty="0">
                <a:solidFill>
                  <a:schemeClr val="bg1"/>
                </a:solidFill>
                <a:latin typeface="+mn-lt"/>
              </a:rPr>
              <a:t>The pre-requisite to CHEM 151 is still MATH 112 or placement.</a:t>
            </a:r>
          </a:p>
          <a:p>
            <a:pPr marL="285750" indent="-285750" algn="l">
              <a:buFont typeface="Courier New" panose="02070309020205020404" pitchFamily="49" charset="0"/>
              <a:buChar char="o"/>
            </a:pPr>
            <a:r>
              <a:rPr lang="en-US" sz="1800" dirty="0">
                <a:solidFill>
                  <a:schemeClr val="bg1"/>
                </a:solidFill>
                <a:latin typeface="+mn-lt"/>
              </a:rPr>
              <a:t>Some students may be able to place into MATH 112 and CHEM 151 at the same time.</a:t>
            </a:r>
          </a:p>
          <a:p>
            <a:pPr marL="285750" indent="-285750" algn="l">
              <a:buFont typeface="Courier New" panose="02070309020205020404" pitchFamily="49" charset="0"/>
              <a:buChar char="o"/>
            </a:pPr>
            <a:r>
              <a:rPr lang="en-US" sz="1800" b="0" i="0" dirty="0">
                <a:solidFill>
                  <a:schemeClr val="bg1"/>
                </a:solidFill>
                <a:latin typeface="+mn-lt"/>
              </a:rPr>
              <a:t>A requisite of MATH 112 is also on CHEM 152.</a:t>
            </a:r>
            <a:r>
              <a:rPr lang="en-US" sz="1800" dirty="0">
                <a:solidFill>
                  <a:schemeClr val="bg1"/>
                </a:solidFill>
                <a:latin typeface="+mn-lt"/>
              </a:rPr>
              <a:t> Students enrolled concurrently must pass both to continue onto CHEM 152.</a:t>
            </a:r>
            <a:endParaRPr lang="en-US" sz="1800" b="0" i="0" dirty="0">
              <a:solidFill>
                <a:schemeClr val="bg1"/>
              </a:solidFill>
              <a:latin typeface="+mn-lt"/>
            </a:endParaRPr>
          </a:p>
        </p:txBody>
      </p:sp>
    </p:spTree>
    <p:extLst>
      <p:ext uri="{BB962C8B-B14F-4D97-AF65-F5344CB8AC3E}">
        <p14:creationId xmlns:p14="http://schemas.microsoft.com/office/powerpoint/2010/main" val="4697964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C234B"/>
        </a:solidFill>
        <a:effectLst/>
      </p:bgPr>
    </p:bg>
    <p:spTree>
      <p:nvGrpSpPr>
        <p:cNvPr id="1" name=""/>
        <p:cNvGrpSpPr/>
        <p:nvPr/>
      </p:nvGrpSpPr>
      <p:grpSpPr>
        <a:xfrm>
          <a:off x="0" y="0"/>
          <a:ext cx="0" cy="0"/>
          <a:chOff x="0" y="0"/>
          <a:chExt cx="0" cy="0"/>
        </a:xfrm>
      </p:grpSpPr>
      <p:sp>
        <p:nvSpPr>
          <p:cNvPr id="4" name="TextBox 3"/>
          <p:cNvSpPr txBox="1"/>
          <p:nvPr/>
        </p:nvSpPr>
        <p:spPr bwMode="auto">
          <a:xfrm>
            <a:off x="1274618" y="120173"/>
            <a:ext cx="6659418" cy="6001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3400" b="1" i="0" dirty="0">
                <a:solidFill>
                  <a:schemeClr val="accent5"/>
                </a:solidFill>
                <a:effectLst>
                  <a:outerShdw blurRad="38100" dist="38100" dir="2700000" algn="tl">
                    <a:srgbClr val="000000">
                      <a:alpha val="43137"/>
                    </a:srgbClr>
                  </a:outerShdw>
                </a:effectLst>
                <a:latin typeface="+mj-lt"/>
                <a:ea typeface="Verdana" panose="020B0604030504040204" pitchFamily="34" charset="0"/>
                <a:cs typeface="Verdana" panose="020B0604030504040204" pitchFamily="34" charset="0"/>
              </a:rPr>
              <a:t>Past Options</a:t>
            </a:r>
          </a:p>
        </p:txBody>
      </p:sp>
      <p:graphicFrame>
        <p:nvGraphicFramePr>
          <p:cNvPr id="5" name="Diagram 4"/>
          <p:cNvGraphicFramePr/>
          <p:nvPr>
            <p:extLst>
              <p:ext uri="{D42A27DB-BD31-4B8C-83A1-F6EECF244321}">
                <p14:modId xmlns:p14="http://schemas.microsoft.com/office/powerpoint/2010/main" val="1097176679"/>
              </p:ext>
            </p:extLst>
          </p:nvPr>
        </p:nvGraphicFramePr>
        <p:xfrm>
          <a:off x="2159876" y="-90036"/>
          <a:ext cx="4572000" cy="2743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extLst>
              <p:ext uri="{D42A27DB-BD31-4B8C-83A1-F6EECF244321}">
                <p14:modId xmlns:p14="http://schemas.microsoft.com/office/powerpoint/2010/main" val="971879953"/>
              </p:ext>
            </p:extLst>
          </p:nvPr>
        </p:nvGraphicFramePr>
        <p:xfrm>
          <a:off x="2159876" y="800756"/>
          <a:ext cx="4572000" cy="27432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7" name="Diagram 6"/>
          <p:cNvGraphicFramePr/>
          <p:nvPr>
            <p:extLst>
              <p:ext uri="{D42A27DB-BD31-4B8C-83A1-F6EECF244321}">
                <p14:modId xmlns:p14="http://schemas.microsoft.com/office/powerpoint/2010/main" val="2003040650"/>
              </p:ext>
            </p:extLst>
          </p:nvPr>
        </p:nvGraphicFramePr>
        <p:xfrm>
          <a:off x="2159876" y="1778219"/>
          <a:ext cx="4572000" cy="27432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8" name="Diagram 7"/>
          <p:cNvGraphicFramePr/>
          <p:nvPr>
            <p:extLst>
              <p:ext uri="{D42A27DB-BD31-4B8C-83A1-F6EECF244321}">
                <p14:modId xmlns:p14="http://schemas.microsoft.com/office/powerpoint/2010/main" val="239016081"/>
              </p:ext>
            </p:extLst>
          </p:nvPr>
        </p:nvGraphicFramePr>
        <p:xfrm>
          <a:off x="2159876" y="2878197"/>
          <a:ext cx="4572000" cy="2743200"/>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Tree>
    <p:extLst>
      <p:ext uri="{BB962C8B-B14F-4D97-AF65-F5344CB8AC3E}">
        <p14:creationId xmlns:p14="http://schemas.microsoft.com/office/powerpoint/2010/main" val="2066498349"/>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58B17539-672D-2847-B799-9A2A8D95C747}" type="slidenum">
              <a:rPr lang="en-US" smtClean="0"/>
              <a:pPr>
                <a:defRPr/>
              </a:pPr>
              <a:t>3</a:t>
            </a:fld>
            <a:endParaRPr lang="en-US"/>
          </a:p>
        </p:txBody>
      </p:sp>
      <p:sp>
        <p:nvSpPr>
          <p:cNvPr id="8" name="TextBox 7"/>
          <p:cNvSpPr txBox="1"/>
          <p:nvPr/>
        </p:nvSpPr>
        <p:spPr bwMode="auto">
          <a:xfrm>
            <a:off x="953720" y="300082"/>
            <a:ext cx="7494104" cy="6001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3400" b="1" i="0" dirty="0">
                <a:ln w="0"/>
                <a:solidFill>
                  <a:schemeClr val="accent1"/>
                </a:solidFill>
                <a:effectLst>
                  <a:outerShdw blurRad="38100" dist="25400" dir="5400000" algn="ctr" rotWithShape="0">
                    <a:srgbClr val="6E747A">
                      <a:alpha val="43000"/>
                    </a:srgbClr>
                  </a:outerShdw>
                </a:effectLst>
                <a:latin typeface="+mj-lt"/>
                <a:ea typeface="Verdana" panose="020B0604030504040204" pitchFamily="34" charset="0"/>
                <a:cs typeface="Verdana" panose="020B0604030504040204" pitchFamily="34" charset="0"/>
              </a:rPr>
              <a:t>New Options Fall 2018</a:t>
            </a:r>
          </a:p>
        </p:txBody>
      </p:sp>
      <p:graphicFrame>
        <p:nvGraphicFramePr>
          <p:cNvPr id="10" name="Diagram 9"/>
          <p:cNvGraphicFramePr/>
          <p:nvPr>
            <p:extLst>
              <p:ext uri="{D42A27DB-BD31-4B8C-83A1-F6EECF244321}">
                <p14:modId xmlns:p14="http://schemas.microsoft.com/office/powerpoint/2010/main" val="1838989083"/>
              </p:ext>
            </p:extLst>
          </p:nvPr>
        </p:nvGraphicFramePr>
        <p:xfrm>
          <a:off x="1924845" y="600164"/>
          <a:ext cx="5286604" cy="37489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9964853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58B17539-672D-2847-B799-9A2A8D95C747}" type="slidenum">
              <a:rPr lang="en-US" smtClean="0"/>
              <a:pPr>
                <a:defRPr/>
              </a:pPr>
              <a:t>4</a:t>
            </a:fld>
            <a:endParaRPr lang="en-US"/>
          </a:p>
        </p:txBody>
      </p:sp>
      <p:sp>
        <p:nvSpPr>
          <p:cNvPr id="6" name="TextBox 5"/>
          <p:cNvSpPr txBox="1"/>
          <p:nvPr/>
        </p:nvSpPr>
        <p:spPr bwMode="auto">
          <a:xfrm>
            <a:off x="805070" y="420505"/>
            <a:ext cx="7454347" cy="6001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3400" b="1" i="0" dirty="0">
                <a:solidFill>
                  <a:schemeClr val="accent1"/>
                </a:solidFill>
                <a:latin typeface="+mj-lt"/>
                <a:ea typeface="Verdana" panose="020B0604030504040204" pitchFamily="34" charset="0"/>
                <a:cs typeface="Verdana" panose="020B0604030504040204" pitchFamily="34" charset="0"/>
              </a:rPr>
              <a:t>What is this new option?</a:t>
            </a:r>
          </a:p>
        </p:txBody>
      </p:sp>
      <p:sp>
        <p:nvSpPr>
          <p:cNvPr id="7" name="TextBox 6"/>
          <p:cNvSpPr txBox="1"/>
          <p:nvPr/>
        </p:nvSpPr>
        <p:spPr bwMode="auto">
          <a:xfrm>
            <a:off x="582556" y="1744305"/>
            <a:ext cx="7971182" cy="19236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2400" dirty="0">
                <a:solidFill>
                  <a:schemeClr val="bg1"/>
                </a:solidFill>
                <a:latin typeface="+mn-lt"/>
                <a:ea typeface="Verdana" panose="020B0604030504040204" pitchFamily="34" charset="0"/>
                <a:cs typeface="Verdana" panose="020B0604030504040204" pitchFamily="34" charset="0"/>
              </a:rPr>
              <a:t>The CHEM 140-sequence will be a new offering of General Chemistry. It’s another</a:t>
            </a:r>
            <a:r>
              <a:rPr lang="en-US" sz="2400" b="0" i="0" dirty="0">
                <a:solidFill>
                  <a:schemeClr val="bg1"/>
                </a:solidFill>
                <a:latin typeface="+mn-lt"/>
                <a:ea typeface="Verdana" panose="020B0604030504040204" pitchFamily="34" charset="0"/>
                <a:cs typeface="Verdana" panose="020B0604030504040204" pitchFamily="34" charset="0"/>
              </a:rPr>
              <a:t> flavor of General Chemistry, allowing students to pick between the curriculum that they prefer.</a:t>
            </a:r>
            <a:r>
              <a:rPr lang="en-US" sz="2400" dirty="0">
                <a:solidFill>
                  <a:schemeClr val="bg1"/>
                </a:solidFill>
                <a:latin typeface="+mn-lt"/>
                <a:ea typeface="Verdana" panose="020B0604030504040204" pitchFamily="34" charset="0"/>
                <a:cs typeface="Verdana" panose="020B0604030504040204" pitchFamily="34" charset="0"/>
              </a:rPr>
              <a:t> They review the same topics, and students are equally prepared for Organic Chemistry.</a:t>
            </a:r>
            <a:endParaRPr lang="en-US" sz="2400" b="0" i="0" dirty="0">
              <a:solidFill>
                <a:schemeClr val="bg1"/>
              </a:solidFill>
              <a:latin typeface="+mn-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41568619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1947" y="0"/>
            <a:ext cx="7772400" cy="1103313"/>
          </a:xfrm>
        </p:spPr>
        <p:txBody>
          <a:bodyPr/>
          <a:lstStyle/>
          <a:p>
            <a:r>
              <a:rPr lang="en-US" dirty="0"/>
              <a:t>Comparison</a:t>
            </a:r>
          </a:p>
        </p:txBody>
      </p:sp>
      <p:sp>
        <p:nvSpPr>
          <p:cNvPr id="2" name="Slide Number Placeholder 1"/>
          <p:cNvSpPr>
            <a:spLocks noGrp="1"/>
          </p:cNvSpPr>
          <p:nvPr>
            <p:ph type="sldNum" sz="quarter" idx="10"/>
          </p:nvPr>
        </p:nvSpPr>
        <p:spPr/>
        <p:txBody>
          <a:bodyPr/>
          <a:lstStyle/>
          <a:p>
            <a:pPr>
              <a:defRPr/>
            </a:pPr>
            <a:fld id="{58B17539-672D-2847-B799-9A2A8D95C747}" type="slidenum">
              <a:rPr lang="en-US" smtClean="0"/>
              <a:pPr>
                <a:defRPr/>
              </a:pPr>
              <a:t>5</a:t>
            </a:fld>
            <a:endParaRPr lang="en-US"/>
          </a:p>
        </p:txBody>
      </p:sp>
      <p:sp>
        <p:nvSpPr>
          <p:cNvPr id="6" name="Rectangle 5"/>
          <p:cNvSpPr/>
          <p:nvPr/>
        </p:nvSpPr>
        <p:spPr>
          <a:xfrm>
            <a:off x="487017" y="1636851"/>
            <a:ext cx="8299174" cy="1169551"/>
          </a:xfrm>
          <a:prstGeom prst="rect">
            <a:avLst/>
          </a:prstGeom>
        </p:spPr>
        <p:txBody>
          <a:bodyPr wrap="square">
            <a:spAutoFit/>
          </a:bodyPr>
          <a:lstStyle/>
          <a:p>
            <a:r>
              <a:rPr lang="en-US" sz="1400" dirty="0">
                <a:solidFill>
                  <a:schemeClr val="bg1"/>
                </a:solidFill>
                <a:latin typeface="+mn-lt"/>
                <a:ea typeface="Times New Roman" panose="02020603050405020304" pitchFamily="18" charset="0"/>
              </a:rPr>
              <a:t>CHEM 141 is the first part of a two-semester lecture series introducing students to the central principles of modern chemistry using a quantitative atoms-first approach. The course is intended for students who require a strong foundation in general chemistry, rooted in a technical (mathematical) approach to the discipline. It specifically targets science and engineer­ing majors and other students interested in a systematic development of modern chemistry.</a:t>
            </a:r>
            <a:endParaRPr lang="en-US" sz="4400" dirty="0">
              <a:solidFill>
                <a:schemeClr val="bg1"/>
              </a:solidFill>
              <a:latin typeface="+mn-lt"/>
            </a:endParaRPr>
          </a:p>
        </p:txBody>
      </p:sp>
      <p:sp>
        <p:nvSpPr>
          <p:cNvPr id="9" name="TextBox 8"/>
          <p:cNvSpPr txBox="1"/>
          <p:nvPr/>
        </p:nvSpPr>
        <p:spPr bwMode="auto">
          <a:xfrm>
            <a:off x="418560" y="3206470"/>
            <a:ext cx="8299174" cy="1154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1400" b="0" i="0" dirty="0">
                <a:solidFill>
                  <a:schemeClr val="bg1"/>
                </a:solidFill>
                <a:latin typeface="+mn-lt"/>
              </a:rPr>
              <a:t>CHEM 151 is the</a:t>
            </a:r>
            <a:r>
              <a:rPr lang="en-US" sz="1400" dirty="0">
                <a:solidFill>
                  <a:schemeClr val="bg1"/>
                </a:solidFill>
                <a:latin typeface="+mn-lt"/>
                <a:ea typeface="Times New Roman" panose="02020603050405020304" pitchFamily="18" charset="0"/>
              </a:rPr>
              <a:t> first part of a two-semester integrated lecture-lab series introducing students to fundamental ideas and ways of thinking in chemistry using relevant systems and problems (in life and medicine, material design, environmental issues) to illustrate their application. The course is intended for students who are expected to develop a deep conceptual understanding of fundamental chemistry concepts and learn how to apply them in different contexts.</a:t>
            </a:r>
            <a:endParaRPr lang="en-US" sz="1400" b="0" i="0" dirty="0">
              <a:solidFill>
                <a:schemeClr val="bg1"/>
              </a:solidFill>
              <a:latin typeface="+mn-lt"/>
            </a:endParaRPr>
          </a:p>
        </p:txBody>
      </p:sp>
      <p:sp>
        <p:nvSpPr>
          <p:cNvPr id="10" name="TextBox 9"/>
          <p:cNvSpPr txBox="1"/>
          <p:nvPr/>
        </p:nvSpPr>
        <p:spPr bwMode="auto">
          <a:xfrm>
            <a:off x="487017" y="1064311"/>
            <a:ext cx="7967330" cy="3847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algn="l"/>
            <a:r>
              <a:rPr lang="en-US" sz="2000" b="0" i="0" dirty="0">
                <a:solidFill>
                  <a:schemeClr val="accent1"/>
                </a:solidFill>
                <a:latin typeface="+mn-lt"/>
              </a:rPr>
              <a:t>CHEM </a:t>
            </a:r>
            <a:r>
              <a:rPr lang="en-US" sz="2000" dirty="0">
                <a:solidFill>
                  <a:schemeClr val="accent1"/>
                </a:solidFill>
                <a:latin typeface="+mn-lt"/>
              </a:rPr>
              <a:t>141 </a:t>
            </a:r>
            <a:r>
              <a:rPr lang="en-US" sz="2000" i="1" dirty="0">
                <a:solidFill>
                  <a:schemeClr val="accent1"/>
                </a:solidFill>
                <a:latin typeface="+mn-lt"/>
              </a:rPr>
              <a:t>General Chemistry Lecture I: Quantitative </a:t>
            </a:r>
            <a:r>
              <a:rPr lang="en-US" sz="2000" b="0" i="0" dirty="0">
                <a:solidFill>
                  <a:schemeClr val="accent1"/>
                </a:solidFill>
                <a:latin typeface="+mn-lt"/>
              </a:rPr>
              <a:t>Course Description</a:t>
            </a:r>
          </a:p>
        </p:txBody>
      </p:sp>
      <p:sp>
        <p:nvSpPr>
          <p:cNvPr id="11" name="TextBox 10"/>
          <p:cNvSpPr txBox="1"/>
          <p:nvPr/>
        </p:nvSpPr>
        <p:spPr bwMode="auto">
          <a:xfrm>
            <a:off x="503732" y="2744676"/>
            <a:ext cx="7623313" cy="3847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algn="l"/>
            <a:r>
              <a:rPr lang="en-US" sz="2000" b="0" i="0" dirty="0">
                <a:solidFill>
                  <a:schemeClr val="accent1"/>
                </a:solidFill>
                <a:latin typeface="+mn-lt"/>
              </a:rPr>
              <a:t>CHEM 151 </a:t>
            </a:r>
            <a:r>
              <a:rPr lang="en-US" sz="2000" b="0" i="1" dirty="0">
                <a:solidFill>
                  <a:schemeClr val="accent1"/>
                </a:solidFill>
                <a:latin typeface="+mn-lt"/>
              </a:rPr>
              <a:t>General Chemistry I </a:t>
            </a:r>
            <a:r>
              <a:rPr lang="en-US" sz="2000" b="0" i="0" dirty="0">
                <a:solidFill>
                  <a:schemeClr val="accent1"/>
                </a:solidFill>
                <a:latin typeface="+mn-lt"/>
              </a:rPr>
              <a:t>Course Description</a:t>
            </a:r>
          </a:p>
        </p:txBody>
      </p:sp>
    </p:spTree>
    <p:extLst>
      <p:ext uri="{BB962C8B-B14F-4D97-AF65-F5344CB8AC3E}">
        <p14:creationId xmlns:p14="http://schemas.microsoft.com/office/powerpoint/2010/main" val="80443916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58B17539-672D-2847-B799-9A2A8D95C747}" type="slidenum">
              <a:rPr lang="en-US" smtClean="0"/>
              <a:pPr>
                <a:defRPr/>
              </a:pPr>
              <a:t>6</a:t>
            </a:fld>
            <a:endParaRPr lang="en-US"/>
          </a:p>
        </p:txBody>
      </p:sp>
      <p:sp>
        <p:nvSpPr>
          <p:cNvPr id="4" name="TextBox 3"/>
          <p:cNvSpPr txBox="1"/>
          <p:nvPr/>
        </p:nvSpPr>
        <p:spPr bwMode="auto">
          <a:xfrm>
            <a:off x="1649896" y="331053"/>
            <a:ext cx="5794513" cy="6001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3400" b="1" i="0" dirty="0">
                <a:solidFill>
                  <a:schemeClr val="accent1"/>
                </a:solidFill>
                <a:latin typeface="+mj-lt"/>
              </a:rPr>
              <a:t>Differences</a:t>
            </a:r>
          </a:p>
        </p:txBody>
      </p:sp>
      <p:sp>
        <p:nvSpPr>
          <p:cNvPr id="5" name="TextBox 4"/>
          <p:cNvSpPr txBox="1"/>
          <p:nvPr/>
        </p:nvSpPr>
        <p:spPr bwMode="auto">
          <a:xfrm>
            <a:off x="606287" y="1801993"/>
            <a:ext cx="4025347" cy="26622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marL="285750" indent="-285750" algn="l">
              <a:buFont typeface="Courier New" panose="02070309020205020404" pitchFamily="49" charset="0"/>
              <a:buChar char="o"/>
            </a:pPr>
            <a:r>
              <a:rPr lang="en-US" sz="2400" dirty="0">
                <a:solidFill>
                  <a:schemeClr val="bg1"/>
                </a:solidFill>
                <a:latin typeface="+mn-lt"/>
              </a:rPr>
              <a:t>Integrated lab and lecture</a:t>
            </a:r>
          </a:p>
          <a:p>
            <a:pPr marL="285750" indent="-285750" algn="l">
              <a:buFont typeface="Courier New" panose="02070309020205020404" pitchFamily="49" charset="0"/>
              <a:buChar char="o"/>
            </a:pPr>
            <a:r>
              <a:rPr lang="en-US" sz="2400" dirty="0">
                <a:solidFill>
                  <a:schemeClr val="bg1"/>
                </a:solidFill>
                <a:latin typeface="+mn-lt"/>
              </a:rPr>
              <a:t>Offered every Fall, Spring, and Summer</a:t>
            </a:r>
          </a:p>
          <a:p>
            <a:pPr marL="285750" indent="-285750" algn="l">
              <a:buFont typeface="Courier New" panose="02070309020205020404" pitchFamily="49" charset="0"/>
              <a:buChar char="o"/>
            </a:pPr>
            <a:r>
              <a:rPr lang="en-US" sz="2400" dirty="0">
                <a:solidFill>
                  <a:schemeClr val="bg1"/>
                </a:solidFill>
                <a:latin typeface="+mn-lt"/>
              </a:rPr>
              <a:t>Chemical thinking approach</a:t>
            </a:r>
          </a:p>
          <a:p>
            <a:pPr marL="285750" indent="-285750" algn="l">
              <a:buFont typeface="Courier New" panose="02070309020205020404" pitchFamily="49" charset="0"/>
              <a:buChar char="o"/>
            </a:pPr>
            <a:r>
              <a:rPr lang="en-US" sz="2400" dirty="0">
                <a:solidFill>
                  <a:schemeClr val="bg1"/>
                </a:solidFill>
                <a:latin typeface="+mn-lt"/>
              </a:rPr>
              <a:t>ACS Conceptual Exam</a:t>
            </a:r>
          </a:p>
          <a:p>
            <a:pPr marL="285750" indent="-285750" algn="l">
              <a:buFont typeface="Courier New" panose="02070309020205020404" pitchFamily="49" charset="0"/>
              <a:buChar char="o"/>
            </a:pPr>
            <a:r>
              <a:rPr lang="en-US" sz="2400" dirty="0">
                <a:solidFill>
                  <a:schemeClr val="bg1"/>
                </a:solidFill>
                <a:latin typeface="+mn-lt"/>
              </a:rPr>
              <a:t>Current offering students may be more familiar with</a:t>
            </a:r>
          </a:p>
        </p:txBody>
      </p:sp>
      <p:sp>
        <p:nvSpPr>
          <p:cNvPr id="6" name="TextBox 5"/>
          <p:cNvSpPr txBox="1"/>
          <p:nvPr/>
        </p:nvSpPr>
        <p:spPr bwMode="auto">
          <a:xfrm>
            <a:off x="4835600" y="1617327"/>
            <a:ext cx="3806260" cy="30315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marL="342900" indent="-342900" algn="l">
              <a:buFont typeface="Courier New" panose="02070309020205020404" pitchFamily="49" charset="0"/>
              <a:buChar char="o"/>
            </a:pPr>
            <a:r>
              <a:rPr lang="en-US" sz="2400" dirty="0">
                <a:solidFill>
                  <a:schemeClr val="bg1"/>
                </a:solidFill>
                <a:latin typeface="+mn-lt"/>
              </a:rPr>
              <a:t>Lecture and lab offered separately</a:t>
            </a:r>
          </a:p>
          <a:p>
            <a:pPr marL="342900" indent="-342900" algn="l">
              <a:buFont typeface="Courier New" panose="02070309020205020404" pitchFamily="49" charset="0"/>
              <a:buChar char="o"/>
            </a:pPr>
            <a:r>
              <a:rPr lang="en-US" sz="2400" b="0" i="0" dirty="0" smtClean="0">
                <a:solidFill>
                  <a:schemeClr val="bg1"/>
                </a:solidFill>
                <a:latin typeface="+mn-lt"/>
              </a:rPr>
              <a:t>Semester-specific (no off-sequence offering)</a:t>
            </a:r>
            <a:endParaRPr lang="en-US" sz="2400" b="0" i="0" dirty="0">
              <a:solidFill>
                <a:schemeClr val="bg1"/>
              </a:solidFill>
              <a:latin typeface="+mn-lt"/>
            </a:endParaRPr>
          </a:p>
          <a:p>
            <a:pPr marL="342900" indent="-342900" algn="l">
              <a:buFont typeface="Courier New" panose="02070309020205020404" pitchFamily="49" charset="0"/>
              <a:buChar char="o"/>
            </a:pPr>
            <a:r>
              <a:rPr lang="en-US" sz="2400" dirty="0">
                <a:solidFill>
                  <a:schemeClr val="bg1"/>
                </a:solidFill>
                <a:latin typeface="+mn-lt"/>
              </a:rPr>
              <a:t>Atoms-first approach</a:t>
            </a:r>
          </a:p>
          <a:p>
            <a:pPr marL="342900" indent="-342900" algn="l">
              <a:buFont typeface="Courier New" panose="02070309020205020404" pitchFamily="49" charset="0"/>
              <a:buChar char="o"/>
            </a:pPr>
            <a:r>
              <a:rPr lang="en-US" sz="2400" b="0" i="0" dirty="0">
                <a:solidFill>
                  <a:schemeClr val="bg1"/>
                </a:solidFill>
                <a:latin typeface="+mn-lt"/>
              </a:rPr>
              <a:t>ACS Standard Exam</a:t>
            </a:r>
          </a:p>
          <a:p>
            <a:pPr marL="342900" indent="-342900" algn="l">
              <a:buFont typeface="Courier New" panose="02070309020205020404" pitchFamily="49" charset="0"/>
              <a:buChar char="o"/>
            </a:pPr>
            <a:r>
              <a:rPr lang="en-US" sz="2400" dirty="0">
                <a:solidFill>
                  <a:schemeClr val="bg1"/>
                </a:solidFill>
                <a:latin typeface="+mn-lt"/>
              </a:rPr>
              <a:t>Curriculum students may be more familiar with</a:t>
            </a:r>
            <a:endParaRPr lang="en-US" sz="2400" b="0" i="0" dirty="0">
              <a:solidFill>
                <a:schemeClr val="bg1"/>
              </a:solidFill>
              <a:latin typeface="+mn-lt"/>
            </a:endParaRPr>
          </a:p>
        </p:txBody>
      </p:sp>
      <p:sp>
        <p:nvSpPr>
          <p:cNvPr id="7" name="TextBox 6"/>
          <p:cNvSpPr txBox="1"/>
          <p:nvPr/>
        </p:nvSpPr>
        <p:spPr bwMode="auto">
          <a:xfrm>
            <a:off x="606287" y="1066523"/>
            <a:ext cx="3429000" cy="6001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3400" b="0" i="0" dirty="0">
                <a:solidFill>
                  <a:schemeClr val="bg1"/>
                </a:solidFill>
                <a:latin typeface="+mn-lt"/>
              </a:rPr>
              <a:t>CHEM 151 &amp; 152</a:t>
            </a:r>
          </a:p>
        </p:txBody>
      </p:sp>
      <p:sp>
        <p:nvSpPr>
          <p:cNvPr id="8" name="TextBox 7"/>
          <p:cNvSpPr txBox="1"/>
          <p:nvPr/>
        </p:nvSpPr>
        <p:spPr bwMode="auto">
          <a:xfrm>
            <a:off x="4750904" y="1049077"/>
            <a:ext cx="3975652" cy="6001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3400" b="0" i="0" dirty="0">
                <a:solidFill>
                  <a:schemeClr val="bg1"/>
                </a:solidFill>
                <a:latin typeface="+mn-lt"/>
              </a:rPr>
              <a:t>CHEM 140-Sequence</a:t>
            </a:r>
          </a:p>
        </p:txBody>
      </p:sp>
    </p:spTree>
    <p:extLst>
      <p:ext uri="{BB962C8B-B14F-4D97-AF65-F5344CB8AC3E}">
        <p14:creationId xmlns:p14="http://schemas.microsoft.com/office/powerpoint/2010/main" val="395466879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1947" y="0"/>
            <a:ext cx="7772400" cy="1103313"/>
          </a:xfrm>
        </p:spPr>
        <p:txBody>
          <a:bodyPr/>
          <a:lstStyle/>
          <a:p>
            <a:r>
              <a:rPr lang="en-US" dirty="0"/>
              <a:t>Lab Comparison (First Semester)</a:t>
            </a:r>
          </a:p>
        </p:txBody>
      </p:sp>
      <p:sp>
        <p:nvSpPr>
          <p:cNvPr id="3" name="Slide Number Placeholder 2"/>
          <p:cNvSpPr>
            <a:spLocks noGrp="1"/>
          </p:cNvSpPr>
          <p:nvPr>
            <p:ph type="sldNum" sz="quarter" idx="10"/>
          </p:nvPr>
        </p:nvSpPr>
        <p:spPr/>
        <p:txBody>
          <a:bodyPr/>
          <a:lstStyle/>
          <a:p>
            <a:pPr>
              <a:defRPr/>
            </a:pPr>
            <a:fld id="{49B76813-089B-5346-A50D-90CF445FC7AE}" type="slidenum">
              <a:rPr lang="en-US" smtClean="0"/>
              <a:pPr>
                <a:defRPr/>
              </a:pPr>
              <a:t>7</a:t>
            </a:fld>
            <a:endParaRPr lang="en-US" dirty="0"/>
          </a:p>
        </p:txBody>
      </p:sp>
      <p:sp>
        <p:nvSpPr>
          <p:cNvPr id="4" name="TextBox 3"/>
          <p:cNvSpPr txBox="1"/>
          <p:nvPr/>
        </p:nvSpPr>
        <p:spPr bwMode="auto">
          <a:xfrm>
            <a:off x="556395" y="1861323"/>
            <a:ext cx="4264510" cy="25391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marL="285750" indent="-285750" algn="l">
              <a:buFont typeface="Courier New" panose="02070309020205020404" pitchFamily="49" charset="0"/>
              <a:buChar char="o"/>
            </a:pPr>
            <a:r>
              <a:rPr lang="en-US" sz="1600" b="0" i="0" dirty="0" smtClean="0">
                <a:solidFill>
                  <a:schemeClr val="bg1"/>
                </a:solidFill>
                <a:latin typeface="+mn-lt"/>
              </a:rPr>
              <a:t>Distinguishing substances</a:t>
            </a:r>
          </a:p>
          <a:p>
            <a:pPr marL="742950" lvl="1" indent="-285750" algn="l">
              <a:buFont typeface="Courier New" panose="02070309020205020404" pitchFamily="49" charset="0"/>
              <a:buChar char="o"/>
            </a:pPr>
            <a:r>
              <a:rPr lang="en-US" sz="1600" dirty="0" smtClean="0">
                <a:solidFill>
                  <a:schemeClr val="bg1"/>
                </a:solidFill>
                <a:latin typeface="+mn-lt"/>
              </a:rPr>
              <a:t>Analyzing food colorants in candies</a:t>
            </a:r>
            <a:endParaRPr lang="en-US" sz="1600" b="0" i="0" dirty="0" smtClean="0">
              <a:solidFill>
                <a:schemeClr val="bg1"/>
              </a:solidFill>
              <a:latin typeface="+mn-lt"/>
            </a:endParaRPr>
          </a:p>
          <a:p>
            <a:pPr marL="285750" indent="-285750" algn="l">
              <a:buFont typeface="Courier New" panose="02070309020205020404" pitchFamily="49" charset="0"/>
              <a:buChar char="o"/>
            </a:pPr>
            <a:r>
              <a:rPr lang="en-US" sz="1600" dirty="0" smtClean="0">
                <a:solidFill>
                  <a:schemeClr val="bg1"/>
                </a:solidFill>
                <a:latin typeface="+mn-lt"/>
              </a:rPr>
              <a:t>Analyzing components </a:t>
            </a:r>
          </a:p>
          <a:p>
            <a:pPr marL="742950" lvl="1" indent="-285750" algn="l">
              <a:buFont typeface="Courier New" panose="02070309020205020404" pitchFamily="49" charset="0"/>
              <a:buChar char="o"/>
            </a:pPr>
            <a:r>
              <a:rPr lang="en-US" sz="1600" dirty="0" smtClean="0">
                <a:solidFill>
                  <a:schemeClr val="bg1"/>
                </a:solidFill>
                <a:latin typeface="+mn-lt"/>
              </a:rPr>
              <a:t>Analyzing light sticks</a:t>
            </a:r>
          </a:p>
          <a:p>
            <a:pPr marL="285750" indent="-285750" algn="l">
              <a:buFont typeface="Courier New" panose="02070309020205020404" pitchFamily="49" charset="0"/>
              <a:buChar char="o"/>
            </a:pPr>
            <a:r>
              <a:rPr lang="en-US" sz="1600" b="0" i="0" dirty="0" smtClean="0">
                <a:solidFill>
                  <a:schemeClr val="bg1"/>
                </a:solidFill>
                <a:latin typeface="+mn-lt"/>
              </a:rPr>
              <a:t>Predicting </a:t>
            </a:r>
            <a:r>
              <a:rPr lang="en-US" sz="1600" b="0" i="0" dirty="0">
                <a:solidFill>
                  <a:schemeClr val="bg1"/>
                </a:solidFill>
                <a:latin typeface="+mn-lt"/>
              </a:rPr>
              <a:t>Properties</a:t>
            </a:r>
          </a:p>
          <a:p>
            <a:pPr marL="742950" lvl="1" indent="-285750" algn="l">
              <a:buFont typeface="Courier New" panose="02070309020205020404" pitchFamily="49" charset="0"/>
              <a:buChar char="o"/>
            </a:pPr>
            <a:r>
              <a:rPr lang="en-US" sz="1600" dirty="0">
                <a:solidFill>
                  <a:schemeClr val="bg1"/>
                </a:solidFill>
                <a:latin typeface="+mn-lt"/>
              </a:rPr>
              <a:t>Characterizing superabsorbent polymers</a:t>
            </a:r>
          </a:p>
          <a:p>
            <a:pPr marL="285750" indent="-285750" algn="l">
              <a:buFont typeface="Courier New" panose="02070309020205020404" pitchFamily="49" charset="0"/>
              <a:buChar char="o"/>
            </a:pPr>
            <a:r>
              <a:rPr lang="en-US" sz="1600" b="0" i="0" dirty="0">
                <a:solidFill>
                  <a:schemeClr val="bg1"/>
                </a:solidFill>
                <a:latin typeface="+mn-lt"/>
              </a:rPr>
              <a:t>Designing </a:t>
            </a:r>
            <a:r>
              <a:rPr lang="en-US" sz="1600" b="0" i="0" dirty="0" smtClean="0">
                <a:solidFill>
                  <a:schemeClr val="bg1"/>
                </a:solidFill>
                <a:latin typeface="+mn-lt"/>
              </a:rPr>
              <a:t>materials</a:t>
            </a:r>
          </a:p>
          <a:p>
            <a:pPr marL="742950" lvl="1" indent="-285750" algn="l">
              <a:buFont typeface="Courier New" panose="02070309020205020404" pitchFamily="49" charset="0"/>
              <a:buChar char="o"/>
            </a:pPr>
            <a:r>
              <a:rPr lang="en-US" sz="1600" dirty="0" smtClean="0">
                <a:solidFill>
                  <a:schemeClr val="bg1"/>
                </a:solidFill>
                <a:latin typeface="+mn-lt"/>
              </a:rPr>
              <a:t>Build and evaluate paint formulations</a:t>
            </a:r>
            <a:endParaRPr lang="en-US" sz="1600" b="0" i="0" dirty="0" smtClean="0">
              <a:solidFill>
                <a:schemeClr val="bg1"/>
              </a:solidFill>
              <a:latin typeface="+mn-lt"/>
            </a:endParaRPr>
          </a:p>
          <a:p>
            <a:pPr marL="285750" indent="-285750" algn="l">
              <a:buFont typeface="Courier New" panose="02070309020205020404" pitchFamily="49" charset="0"/>
              <a:buChar char="o"/>
            </a:pPr>
            <a:r>
              <a:rPr lang="en-US" sz="1600" dirty="0" smtClean="0">
                <a:solidFill>
                  <a:schemeClr val="bg1"/>
                </a:solidFill>
                <a:latin typeface="+mn-lt"/>
              </a:rPr>
              <a:t>Laboratory work conducted in groups or pairs</a:t>
            </a:r>
          </a:p>
          <a:p>
            <a:pPr marL="285750" indent="-285750" algn="l">
              <a:buFont typeface="Courier New" panose="02070309020205020404" pitchFamily="49" charset="0"/>
              <a:buChar char="o"/>
            </a:pPr>
            <a:r>
              <a:rPr lang="en-US" sz="1600" b="0" i="0" dirty="0" smtClean="0">
                <a:solidFill>
                  <a:schemeClr val="bg1"/>
                </a:solidFill>
                <a:latin typeface="+mn-lt"/>
              </a:rPr>
              <a:t>A formal lab notebook is not graded</a:t>
            </a:r>
            <a:r>
              <a:rPr lang="en-US" sz="1600" dirty="0">
                <a:solidFill>
                  <a:schemeClr val="bg1"/>
                </a:solidFill>
                <a:latin typeface="+mn-lt"/>
              </a:rPr>
              <a:t>	</a:t>
            </a:r>
            <a:endParaRPr lang="en-US" sz="1600" dirty="0" smtClean="0">
              <a:solidFill>
                <a:schemeClr val="bg1"/>
              </a:solidFill>
              <a:latin typeface="+mn-lt"/>
            </a:endParaRPr>
          </a:p>
        </p:txBody>
      </p:sp>
      <p:sp>
        <p:nvSpPr>
          <p:cNvPr id="5" name="TextBox 4"/>
          <p:cNvSpPr txBox="1"/>
          <p:nvPr/>
        </p:nvSpPr>
        <p:spPr bwMode="auto">
          <a:xfrm>
            <a:off x="5010615" y="1861323"/>
            <a:ext cx="3975355" cy="26314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marL="285750" indent="-285750" algn="l">
              <a:buFont typeface="Courier New" panose="02070309020205020404" pitchFamily="49" charset="0"/>
              <a:buChar char="o"/>
            </a:pPr>
            <a:r>
              <a:rPr lang="en-US" sz="1600" b="0" i="0" dirty="0">
                <a:solidFill>
                  <a:schemeClr val="bg1"/>
                </a:solidFill>
                <a:latin typeface="+mn-lt"/>
              </a:rPr>
              <a:t>Analytical Lab Calculations</a:t>
            </a:r>
          </a:p>
          <a:p>
            <a:pPr marL="742950" lvl="1" indent="-285750" algn="l">
              <a:buFont typeface="Courier New" panose="02070309020205020404" pitchFamily="49" charset="0"/>
              <a:buChar char="o"/>
            </a:pPr>
            <a:r>
              <a:rPr lang="en-US" sz="1400" dirty="0">
                <a:solidFill>
                  <a:schemeClr val="bg1"/>
                </a:solidFill>
                <a:latin typeface="+mn-lt"/>
              </a:rPr>
              <a:t>Basic lab skills and dimensional analysis</a:t>
            </a:r>
          </a:p>
          <a:p>
            <a:pPr marL="285750" indent="-285750" algn="l">
              <a:buFont typeface="Courier New" panose="02070309020205020404" pitchFamily="49" charset="0"/>
              <a:buChar char="o"/>
            </a:pPr>
            <a:r>
              <a:rPr lang="en-US" sz="1600" b="0" i="0" dirty="0">
                <a:solidFill>
                  <a:schemeClr val="bg1"/>
                </a:solidFill>
                <a:latin typeface="+mn-lt"/>
              </a:rPr>
              <a:t>Preparation of Dilution Sets</a:t>
            </a:r>
          </a:p>
          <a:p>
            <a:pPr marL="742950" lvl="1" indent="-285750" algn="l">
              <a:buFont typeface="Courier New" panose="02070309020205020404" pitchFamily="49" charset="0"/>
              <a:buChar char="o"/>
            </a:pPr>
            <a:r>
              <a:rPr lang="en-US" sz="1400" dirty="0">
                <a:solidFill>
                  <a:schemeClr val="bg1"/>
                </a:solidFill>
                <a:latin typeface="+mn-lt"/>
              </a:rPr>
              <a:t>Volume measurement and prep of molar solutions</a:t>
            </a:r>
          </a:p>
          <a:p>
            <a:pPr marL="285750" indent="-285750" algn="l">
              <a:buFont typeface="Courier New" panose="02070309020205020404" pitchFamily="49" charset="0"/>
              <a:buChar char="o"/>
            </a:pPr>
            <a:r>
              <a:rPr lang="en-US" sz="1600" b="0" i="0" dirty="0">
                <a:solidFill>
                  <a:schemeClr val="bg1"/>
                </a:solidFill>
                <a:latin typeface="+mn-lt"/>
              </a:rPr>
              <a:t>Spectrophotometry</a:t>
            </a:r>
          </a:p>
          <a:p>
            <a:pPr marL="742950" lvl="1" indent="-285750" algn="l">
              <a:buFont typeface="Courier New" panose="02070309020205020404" pitchFamily="49" charset="0"/>
              <a:buChar char="o"/>
            </a:pPr>
            <a:r>
              <a:rPr lang="en-US" sz="1400" dirty="0">
                <a:solidFill>
                  <a:schemeClr val="bg1"/>
                </a:solidFill>
                <a:latin typeface="+mn-lt"/>
              </a:rPr>
              <a:t>Absorbance spectrum and external standard </a:t>
            </a:r>
            <a:r>
              <a:rPr lang="en-US" sz="1400" dirty="0" smtClean="0">
                <a:solidFill>
                  <a:schemeClr val="bg1"/>
                </a:solidFill>
                <a:latin typeface="+mn-lt"/>
              </a:rPr>
              <a:t>calibration</a:t>
            </a:r>
          </a:p>
          <a:p>
            <a:pPr marL="285750" indent="-285750" algn="l">
              <a:buFont typeface="Courier New" panose="02070309020205020404" pitchFamily="49" charset="0"/>
              <a:buChar char="o"/>
            </a:pPr>
            <a:r>
              <a:rPr lang="en-US" sz="1600" dirty="0" smtClean="0">
                <a:solidFill>
                  <a:schemeClr val="bg1"/>
                </a:solidFill>
                <a:latin typeface="+mn-lt"/>
              </a:rPr>
              <a:t>Laboratory work completed individually</a:t>
            </a:r>
          </a:p>
          <a:p>
            <a:pPr marL="285750" indent="-285750" algn="l">
              <a:buFont typeface="Courier New" panose="02070309020205020404" pitchFamily="49" charset="0"/>
              <a:buChar char="o"/>
            </a:pPr>
            <a:r>
              <a:rPr lang="en-US" sz="1600" b="0" i="0" dirty="0" smtClean="0">
                <a:solidFill>
                  <a:schemeClr val="bg1"/>
                </a:solidFill>
                <a:latin typeface="+mn-lt"/>
              </a:rPr>
              <a:t>Formal lab notebook is part of the grade</a:t>
            </a:r>
          </a:p>
          <a:p>
            <a:pPr marL="285750" indent="-285750" algn="l">
              <a:buFont typeface="Courier New" panose="02070309020205020404" pitchFamily="49" charset="0"/>
              <a:buChar char="o"/>
            </a:pPr>
            <a:r>
              <a:rPr lang="en-US" sz="1600" dirty="0" smtClean="0">
                <a:solidFill>
                  <a:schemeClr val="bg1"/>
                </a:solidFill>
                <a:latin typeface="+mn-lt"/>
              </a:rPr>
              <a:t>Skills design and technical skills preparation</a:t>
            </a:r>
            <a:endParaRPr lang="en-US" sz="1400" b="0" i="0" dirty="0">
              <a:solidFill>
                <a:schemeClr val="bg1"/>
              </a:solidFill>
              <a:latin typeface="+mn-lt"/>
            </a:endParaRPr>
          </a:p>
        </p:txBody>
      </p:sp>
      <p:sp>
        <p:nvSpPr>
          <p:cNvPr id="6" name="TextBox 5">
            <a:extLst>
              <a:ext uri="{FF2B5EF4-FFF2-40B4-BE49-F238E27FC236}">
                <a16:creationId xmlns:a16="http://schemas.microsoft.com/office/drawing/2014/main" id="{F41EDF39-472D-44AD-9814-71E935245F63}"/>
              </a:ext>
            </a:extLst>
          </p:cNvPr>
          <p:cNvSpPr txBox="1"/>
          <p:nvPr/>
        </p:nvSpPr>
        <p:spPr bwMode="auto">
          <a:xfrm>
            <a:off x="5295726" y="903726"/>
            <a:ext cx="2839844" cy="6924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2000" b="1" i="0" dirty="0">
                <a:solidFill>
                  <a:schemeClr val="bg1"/>
                </a:solidFill>
                <a:latin typeface="+mn-lt"/>
              </a:rPr>
              <a:t>Development of lab techniques and skills</a:t>
            </a:r>
          </a:p>
        </p:txBody>
      </p:sp>
      <p:sp>
        <p:nvSpPr>
          <p:cNvPr id="7" name="TextBox 6">
            <a:extLst>
              <a:ext uri="{FF2B5EF4-FFF2-40B4-BE49-F238E27FC236}">
                <a16:creationId xmlns:a16="http://schemas.microsoft.com/office/drawing/2014/main" id="{44042932-1963-4E9D-8597-2904AFC49982}"/>
              </a:ext>
            </a:extLst>
          </p:cNvPr>
          <p:cNvSpPr txBox="1"/>
          <p:nvPr/>
        </p:nvSpPr>
        <p:spPr bwMode="auto">
          <a:xfrm>
            <a:off x="891403" y="804101"/>
            <a:ext cx="2839844" cy="10002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2000" b="1" i="0" dirty="0">
                <a:solidFill>
                  <a:schemeClr val="bg1"/>
                </a:solidFill>
                <a:latin typeface="+mn-lt"/>
              </a:rPr>
              <a:t>Project-based: Development of </a:t>
            </a:r>
            <a:br>
              <a:rPr lang="en-US" sz="2000" b="1" i="0" dirty="0">
                <a:solidFill>
                  <a:schemeClr val="bg1"/>
                </a:solidFill>
                <a:latin typeface="+mn-lt"/>
              </a:rPr>
            </a:br>
            <a:r>
              <a:rPr lang="en-US" sz="2000" b="1" i="0" dirty="0">
                <a:solidFill>
                  <a:schemeClr val="bg1"/>
                </a:solidFill>
                <a:latin typeface="+mn-lt"/>
              </a:rPr>
              <a:t>problem-solving skills</a:t>
            </a:r>
          </a:p>
        </p:txBody>
      </p:sp>
    </p:spTree>
    <p:extLst>
      <p:ext uri="{BB962C8B-B14F-4D97-AF65-F5344CB8AC3E}">
        <p14:creationId xmlns:p14="http://schemas.microsoft.com/office/powerpoint/2010/main" val="405540860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58B17539-672D-2847-B799-9A2A8D95C747}" type="slidenum">
              <a:rPr lang="en-US" smtClean="0"/>
              <a:pPr>
                <a:defRPr/>
              </a:pPr>
              <a:t>8</a:t>
            </a:fld>
            <a:endParaRPr lang="en-US"/>
          </a:p>
        </p:txBody>
      </p:sp>
      <p:sp>
        <p:nvSpPr>
          <p:cNvPr id="3" name="TextBox 2"/>
          <p:cNvSpPr txBox="1"/>
          <p:nvPr/>
        </p:nvSpPr>
        <p:spPr bwMode="auto">
          <a:xfrm>
            <a:off x="756490" y="317921"/>
            <a:ext cx="7623313" cy="11233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3400" b="1" dirty="0">
                <a:solidFill>
                  <a:schemeClr val="accent1"/>
                </a:solidFill>
                <a:latin typeface="+mj-lt"/>
              </a:rPr>
              <a:t>What are the differences between how the courses are taught?</a:t>
            </a:r>
            <a:endParaRPr lang="en-US" sz="3400" b="1" i="0" dirty="0">
              <a:solidFill>
                <a:schemeClr val="accent1"/>
              </a:solidFill>
              <a:latin typeface="+mj-lt"/>
            </a:endParaRPr>
          </a:p>
        </p:txBody>
      </p:sp>
      <p:sp>
        <p:nvSpPr>
          <p:cNvPr id="4" name="TextBox 3">
            <a:extLst>
              <a:ext uri="{FF2B5EF4-FFF2-40B4-BE49-F238E27FC236}">
                <a16:creationId xmlns:a16="http://schemas.microsoft.com/office/drawing/2014/main" id="{EDAA80DD-58F3-46B8-A574-DCC93BE19918}"/>
              </a:ext>
            </a:extLst>
          </p:cNvPr>
          <p:cNvSpPr txBox="1"/>
          <p:nvPr/>
        </p:nvSpPr>
        <p:spPr bwMode="auto">
          <a:xfrm>
            <a:off x="613721" y="1419523"/>
            <a:ext cx="3429000" cy="56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3200" b="0" i="0" dirty="0">
                <a:solidFill>
                  <a:schemeClr val="bg1"/>
                </a:solidFill>
                <a:latin typeface="+mn-lt"/>
              </a:rPr>
              <a:t>CHEM 151 &amp; 152</a:t>
            </a:r>
          </a:p>
        </p:txBody>
      </p:sp>
      <p:sp>
        <p:nvSpPr>
          <p:cNvPr id="5" name="TextBox 4">
            <a:extLst>
              <a:ext uri="{FF2B5EF4-FFF2-40B4-BE49-F238E27FC236}">
                <a16:creationId xmlns:a16="http://schemas.microsoft.com/office/drawing/2014/main" id="{4BCC8E92-0A3B-44F2-B5A1-C1FEE0DA8FCB}"/>
              </a:ext>
            </a:extLst>
          </p:cNvPr>
          <p:cNvSpPr txBox="1"/>
          <p:nvPr/>
        </p:nvSpPr>
        <p:spPr bwMode="auto">
          <a:xfrm>
            <a:off x="4713733" y="1456693"/>
            <a:ext cx="3975652" cy="56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3200" b="0" i="0" dirty="0">
                <a:solidFill>
                  <a:schemeClr val="bg1"/>
                </a:solidFill>
                <a:latin typeface="+mn-lt"/>
              </a:rPr>
              <a:t>CHEM 140-Sequence</a:t>
            </a:r>
          </a:p>
        </p:txBody>
      </p:sp>
      <p:sp>
        <p:nvSpPr>
          <p:cNvPr id="6" name="TextBox 5">
            <a:extLst>
              <a:ext uri="{FF2B5EF4-FFF2-40B4-BE49-F238E27FC236}">
                <a16:creationId xmlns:a16="http://schemas.microsoft.com/office/drawing/2014/main" id="{5174E589-96C1-49E6-ACB6-0A4AD3628657}"/>
              </a:ext>
            </a:extLst>
          </p:cNvPr>
          <p:cNvSpPr txBox="1"/>
          <p:nvPr/>
        </p:nvSpPr>
        <p:spPr bwMode="auto">
          <a:xfrm>
            <a:off x="372006" y="2188965"/>
            <a:ext cx="4196140" cy="22929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marL="342900" indent="-342900" algn="l">
              <a:buFont typeface="Arial" panose="020B0604020202020204" pitchFamily="34" charset="0"/>
              <a:buChar char="•"/>
            </a:pPr>
            <a:r>
              <a:rPr lang="en-US" sz="2400" b="0" i="0" dirty="0" smtClean="0">
                <a:solidFill>
                  <a:schemeClr val="bg1"/>
                </a:solidFill>
                <a:latin typeface="+mn-lt"/>
              </a:rPr>
              <a:t>Question-driven curriculum</a:t>
            </a:r>
          </a:p>
          <a:p>
            <a:pPr marL="342900" indent="-342900" algn="l">
              <a:buFont typeface="Arial" panose="020B0604020202020204" pitchFamily="34" charset="0"/>
              <a:buChar char="•"/>
            </a:pPr>
            <a:r>
              <a:rPr lang="en-US" sz="2400" dirty="0" smtClean="0">
                <a:solidFill>
                  <a:schemeClr val="bg1"/>
                </a:solidFill>
                <a:latin typeface="+mn-lt"/>
              </a:rPr>
              <a:t>Active learning environment</a:t>
            </a:r>
            <a:endParaRPr lang="en-US" sz="2400" b="0" i="0" dirty="0">
              <a:solidFill>
                <a:schemeClr val="bg1"/>
              </a:solidFill>
              <a:latin typeface="+mn-lt"/>
            </a:endParaRPr>
          </a:p>
          <a:p>
            <a:pPr marL="342900" indent="-342900" algn="l">
              <a:buFont typeface="Arial" panose="020B0604020202020204" pitchFamily="34" charset="0"/>
              <a:buChar char="•"/>
            </a:pPr>
            <a:r>
              <a:rPr lang="en-US" sz="2400" dirty="0">
                <a:solidFill>
                  <a:schemeClr val="bg1"/>
                </a:solidFill>
                <a:latin typeface="+mn-lt"/>
              </a:rPr>
              <a:t>Collaborative group activities</a:t>
            </a:r>
          </a:p>
          <a:p>
            <a:pPr marL="342900" indent="-342900" algn="l">
              <a:buFont typeface="Arial" panose="020B0604020202020204" pitchFamily="34" charset="0"/>
              <a:buChar char="•"/>
            </a:pPr>
            <a:r>
              <a:rPr lang="en-US" sz="2400" b="0" i="0" dirty="0">
                <a:solidFill>
                  <a:schemeClr val="bg1"/>
                </a:solidFill>
                <a:latin typeface="+mn-lt"/>
              </a:rPr>
              <a:t>Interactive lectures</a:t>
            </a:r>
          </a:p>
          <a:p>
            <a:pPr marL="342900" indent="-342900" algn="l">
              <a:buFont typeface="Arial" panose="020B0604020202020204" pitchFamily="34" charset="0"/>
              <a:buChar char="•"/>
            </a:pPr>
            <a:r>
              <a:rPr lang="en-US" sz="2400" dirty="0">
                <a:solidFill>
                  <a:schemeClr val="bg1"/>
                </a:solidFill>
                <a:latin typeface="+mn-lt"/>
              </a:rPr>
              <a:t>Taught in collaborative learning spaces</a:t>
            </a:r>
            <a:endParaRPr lang="en-US" sz="2400" b="0" i="0" dirty="0">
              <a:solidFill>
                <a:schemeClr val="bg1"/>
              </a:solidFill>
              <a:latin typeface="+mn-lt"/>
            </a:endParaRPr>
          </a:p>
        </p:txBody>
      </p:sp>
      <p:sp>
        <p:nvSpPr>
          <p:cNvPr id="8" name="TextBox 7"/>
          <p:cNvSpPr txBox="1"/>
          <p:nvPr/>
        </p:nvSpPr>
        <p:spPr bwMode="auto">
          <a:xfrm>
            <a:off x="4584454" y="2004299"/>
            <a:ext cx="4234210" cy="26622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marL="457200" indent="-457200" algn="l">
              <a:buFont typeface="Arial" panose="020B0604020202020204" pitchFamily="34" charset="0"/>
              <a:buChar char="•"/>
            </a:pPr>
            <a:r>
              <a:rPr lang="en-US" sz="2400" b="0" i="0" dirty="0" smtClean="0">
                <a:solidFill>
                  <a:schemeClr val="bg1"/>
                </a:solidFill>
                <a:latin typeface="+mn-lt"/>
              </a:rPr>
              <a:t>Traditional approach to curriculum</a:t>
            </a:r>
          </a:p>
          <a:p>
            <a:pPr marL="457200" indent="-457200" algn="l">
              <a:buFont typeface="Arial" panose="020B0604020202020204" pitchFamily="34" charset="0"/>
              <a:buChar char="•"/>
            </a:pPr>
            <a:r>
              <a:rPr lang="en-US" sz="2400" dirty="0" smtClean="0">
                <a:solidFill>
                  <a:schemeClr val="bg1"/>
                </a:solidFill>
                <a:latin typeface="+mn-lt"/>
              </a:rPr>
              <a:t>Level of mathematics is the same, but may be used more frequently</a:t>
            </a:r>
          </a:p>
          <a:p>
            <a:pPr marL="457200" indent="-457200" algn="l">
              <a:buFont typeface="Arial" panose="020B0604020202020204" pitchFamily="34" charset="0"/>
              <a:buChar char="•"/>
            </a:pPr>
            <a:r>
              <a:rPr lang="en-US" sz="2400" b="0" i="0" dirty="0" smtClean="0">
                <a:solidFill>
                  <a:schemeClr val="bg1"/>
                </a:solidFill>
                <a:latin typeface="+mn-lt"/>
              </a:rPr>
              <a:t>Taught in a traditional lecture space</a:t>
            </a:r>
          </a:p>
        </p:txBody>
      </p:sp>
    </p:spTree>
    <p:extLst>
      <p:ext uri="{BB962C8B-B14F-4D97-AF65-F5344CB8AC3E}">
        <p14:creationId xmlns:p14="http://schemas.microsoft.com/office/powerpoint/2010/main" val="331305494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3131D21-4A4F-034C-896A-AD009F94F6BB}" type="slidenum">
              <a:rPr lang="en-US" smtClean="0"/>
              <a:t>9</a:t>
            </a:fld>
            <a:endParaRPr lang="en-US" dirty="0"/>
          </a:p>
        </p:txBody>
      </p:sp>
      <p:sp>
        <p:nvSpPr>
          <p:cNvPr id="3" name="Title 2"/>
          <p:cNvSpPr>
            <a:spLocks noGrp="1"/>
          </p:cNvSpPr>
          <p:nvPr>
            <p:ph type="title"/>
          </p:nvPr>
        </p:nvSpPr>
        <p:spPr/>
        <p:txBody>
          <a:bodyPr/>
          <a:lstStyle/>
          <a:p>
            <a:r>
              <a:rPr lang="en-US" sz="2400" dirty="0" smtClean="0"/>
              <a:t>Analogy to a Biology Course</a:t>
            </a:r>
            <a:endParaRPr lang="en-US" sz="2400" dirty="0"/>
          </a:p>
        </p:txBody>
      </p:sp>
      <p:sp>
        <p:nvSpPr>
          <p:cNvPr id="4" name="Content Placeholder 3"/>
          <p:cNvSpPr>
            <a:spLocks noGrp="1"/>
          </p:cNvSpPr>
          <p:nvPr>
            <p:ph idx="1"/>
          </p:nvPr>
        </p:nvSpPr>
        <p:spPr>
          <a:xfrm>
            <a:off x="530487" y="1284681"/>
            <a:ext cx="4037660" cy="3490912"/>
          </a:xfrm>
        </p:spPr>
        <p:txBody>
          <a:bodyPr>
            <a:normAutofit fontScale="70000" lnSpcReduction="20000"/>
          </a:bodyPr>
          <a:lstStyle/>
          <a:p>
            <a:pPr algn="ctr">
              <a:spcBef>
                <a:spcPts val="0"/>
              </a:spcBef>
            </a:pPr>
            <a:r>
              <a:rPr lang="en-US" b="1" dirty="0" smtClean="0"/>
              <a:t>CHEM 151</a:t>
            </a:r>
          </a:p>
          <a:p>
            <a:pPr algn="ctr">
              <a:spcBef>
                <a:spcPts val="0"/>
              </a:spcBef>
            </a:pPr>
            <a:endParaRPr lang="en-US" b="1" dirty="0" smtClean="0"/>
          </a:p>
          <a:p>
            <a:pPr algn="ctr">
              <a:spcBef>
                <a:spcPts val="0"/>
              </a:spcBef>
            </a:pPr>
            <a:r>
              <a:rPr lang="en-US" dirty="0" smtClean="0"/>
              <a:t>A course based on big ideas/essential questions/thematic units.</a:t>
            </a:r>
          </a:p>
          <a:p>
            <a:pPr>
              <a:spcBef>
                <a:spcPts val="0"/>
              </a:spcBef>
            </a:pPr>
            <a:endParaRPr lang="en-US" u="sng" dirty="0" smtClean="0"/>
          </a:p>
          <a:p>
            <a:pPr>
              <a:spcBef>
                <a:spcPts val="0"/>
              </a:spcBef>
              <a:spcAft>
                <a:spcPts val="600"/>
              </a:spcAft>
            </a:pPr>
            <a:r>
              <a:rPr lang="en-US" u="sng" dirty="0" smtClean="0"/>
              <a:t>How is energy transferred and harnessed?</a:t>
            </a:r>
          </a:p>
          <a:p>
            <a:pPr marL="284163" indent="-166688">
              <a:spcBef>
                <a:spcPts val="0"/>
              </a:spcBef>
              <a:buFont typeface="Arial" panose="020B0604020202020204" pitchFamily="34" charset="0"/>
              <a:buChar char="•"/>
            </a:pPr>
            <a:r>
              <a:rPr lang="en-US" dirty="0" smtClean="0"/>
              <a:t>Photosynthesis</a:t>
            </a:r>
          </a:p>
          <a:p>
            <a:pPr marL="284163" indent="-166688">
              <a:spcBef>
                <a:spcPts val="0"/>
              </a:spcBef>
              <a:buFont typeface="Arial" panose="020B0604020202020204" pitchFamily="34" charset="0"/>
              <a:buChar char="•"/>
            </a:pPr>
            <a:r>
              <a:rPr lang="en-US" dirty="0" smtClean="0"/>
              <a:t>Cellular respiration</a:t>
            </a:r>
          </a:p>
          <a:p>
            <a:pPr marL="284163" indent="-166688">
              <a:spcBef>
                <a:spcPts val="0"/>
              </a:spcBef>
              <a:buFont typeface="Arial" panose="020B0604020202020204" pitchFamily="34" charset="0"/>
              <a:buChar char="•"/>
            </a:pPr>
            <a:r>
              <a:rPr lang="en-US" dirty="0"/>
              <a:t>F</a:t>
            </a:r>
            <a:r>
              <a:rPr lang="en-US" dirty="0" smtClean="0"/>
              <a:t>ood chains/webs</a:t>
            </a:r>
          </a:p>
          <a:p>
            <a:pPr marL="284163" indent="-166688">
              <a:spcBef>
                <a:spcPts val="0"/>
              </a:spcBef>
              <a:buFont typeface="Arial" panose="020B0604020202020204" pitchFamily="34" charset="0"/>
              <a:buChar char="•"/>
            </a:pPr>
            <a:r>
              <a:rPr lang="en-US" dirty="0"/>
              <a:t>T</a:t>
            </a:r>
            <a:r>
              <a:rPr lang="en-US" dirty="0" smtClean="0"/>
              <a:t>ypes of reactions</a:t>
            </a:r>
          </a:p>
          <a:p>
            <a:pPr marL="284163" indent="-166688">
              <a:spcBef>
                <a:spcPts val="0"/>
              </a:spcBef>
              <a:buFont typeface="Arial" panose="020B0604020202020204" pitchFamily="34" charset="0"/>
              <a:buChar char="•"/>
            </a:pPr>
            <a:r>
              <a:rPr lang="en-US" dirty="0"/>
              <a:t>B</a:t>
            </a:r>
            <a:r>
              <a:rPr lang="en-US" dirty="0" smtClean="0"/>
              <a:t>iological molecules</a:t>
            </a:r>
          </a:p>
          <a:p>
            <a:pPr>
              <a:spcBef>
                <a:spcPts val="0"/>
              </a:spcBef>
            </a:pPr>
            <a:endParaRPr lang="en-US" u="sng" dirty="0" smtClean="0"/>
          </a:p>
          <a:p>
            <a:pPr>
              <a:spcBef>
                <a:spcPts val="0"/>
              </a:spcBef>
              <a:spcAft>
                <a:spcPts val="600"/>
              </a:spcAft>
            </a:pPr>
            <a:r>
              <a:rPr lang="en-US" u="sng" dirty="0" smtClean="0"/>
              <a:t>How do interactions shape environments?</a:t>
            </a:r>
            <a:endParaRPr lang="en-US" dirty="0" smtClean="0"/>
          </a:p>
          <a:p>
            <a:pPr marL="284163" indent="-166688">
              <a:spcBef>
                <a:spcPts val="0"/>
              </a:spcBef>
              <a:buFont typeface="Arial" panose="020B0604020202020204" pitchFamily="34" charset="0"/>
              <a:buChar char="•"/>
            </a:pPr>
            <a:r>
              <a:rPr lang="en-US" dirty="0" smtClean="0"/>
              <a:t>Nutrient cycles</a:t>
            </a:r>
          </a:p>
          <a:p>
            <a:pPr marL="284163" indent="-166688">
              <a:spcBef>
                <a:spcPts val="0"/>
              </a:spcBef>
              <a:buFont typeface="Arial" panose="020B0604020202020204" pitchFamily="34" charset="0"/>
              <a:buChar char="•"/>
            </a:pPr>
            <a:r>
              <a:rPr lang="en-US" dirty="0" smtClean="0"/>
              <a:t>Homeostasis</a:t>
            </a:r>
            <a:endParaRPr lang="en-US" dirty="0"/>
          </a:p>
          <a:p>
            <a:pPr marL="284163" indent="-166688">
              <a:spcBef>
                <a:spcPts val="0"/>
              </a:spcBef>
              <a:buFont typeface="Arial" panose="020B0604020202020204" pitchFamily="34" charset="0"/>
              <a:buChar char="•"/>
            </a:pPr>
            <a:r>
              <a:rPr lang="en-US" dirty="0" smtClean="0"/>
              <a:t>Human Impact</a:t>
            </a:r>
          </a:p>
          <a:p>
            <a:pPr marL="284163" indent="-166688">
              <a:spcBef>
                <a:spcPts val="0"/>
              </a:spcBef>
              <a:buFont typeface="Arial" panose="020B0604020202020204" pitchFamily="34" charset="0"/>
              <a:buChar char="•"/>
            </a:pPr>
            <a:r>
              <a:rPr lang="en-US" dirty="0" smtClean="0"/>
              <a:t>Symbiosis</a:t>
            </a:r>
          </a:p>
          <a:p>
            <a:pPr marL="284163" indent="-166688">
              <a:spcBef>
                <a:spcPts val="0"/>
              </a:spcBef>
              <a:buFont typeface="Arial" panose="020B0604020202020204" pitchFamily="34" charset="0"/>
              <a:buChar char="•"/>
            </a:pPr>
            <a:r>
              <a:rPr lang="en-US" dirty="0" smtClean="0"/>
              <a:t>Epigenetics </a:t>
            </a:r>
            <a:endParaRPr lang="en-US" dirty="0"/>
          </a:p>
        </p:txBody>
      </p:sp>
      <p:sp>
        <p:nvSpPr>
          <p:cNvPr id="5" name="Content Placeholder 4"/>
          <p:cNvSpPr>
            <a:spLocks noGrp="1"/>
          </p:cNvSpPr>
          <p:nvPr>
            <p:ph idx="13"/>
          </p:nvPr>
        </p:nvSpPr>
        <p:spPr>
          <a:xfrm>
            <a:off x="4725868" y="1391291"/>
            <a:ext cx="4171177" cy="3277692"/>
          </a:xfrm>
        </p:spPr>
        <p:txBody>
          <a:bodyPr>
            <a:normAutofit fontScale="70000" lnSpcReduction="20000"/>
          </a:bodyPr>
          <a:lstStyle/>
          <a:p>
            <a:pPr algn="ctr">
              <a:spcBef>
                <a:spcPts val="0"/>
              </a:spcBef>
              <a:spcAft>
                <a:spcPts val="600"/>
              </a:spcAft>
            </a:pPr>
            <a:r>
              <a:rPr lang="en-US" b="1" dirty="0"/>
              <a:t>CHEM  141</a:t>
            </a:r>
          </a:p>
          <a:p>
            <a:pPr algn="ctr">
              <a:spcBef>
                <a:spcPts val="0"/>
              </a:spcBef>
              <a:spcAft>
                <a:spcPts val="600"/>
              </a:spcAft>
            </a:pPr>
            <a:r>
              <a:rPr lang="en-US" dirty="0" smtClean="0"/>
              <a:t>A more traditional micro to macro approach. </a:t>
            </a:r>
          </a:p>
          <a:p>
            <a:pPr marL="914400" indent="-228600">
              <a:buAutoNum type="arabicPeriod"/>
            </a:pPr>
            <a:r>
              <a:rPr lang="en-US" dirty="0" smtClean="0"/>
              <a:t>Biochemistry</a:t>
            </a:r>
          </a:p>
          <a:p>
            <a:pPr marL="914400" indent="-228600">
              <a:buAutoNum type="arabicPeriod"/>
            </a:pPr>
            <a:r>
              <a:rPr lang="en-US" dirty="0" smtClean="0"/>
              <a:t>Cell Structure/Function</a:t>
            </a:r>
          </a:p>
          <a:p>
            <a:pPr marL="914400" indent="-228600">
              <a:buAutoNum type="arabicPeriod"/>
            </a:pPr>
            <a:r>
              <a:rPr lang="en-US" dirty="0" smtClean="0"/>
              <a:t>Mitosis</a:t>
            </a:r>
          </a:p>
          <a:p>
            <a:pPr marL="914400" indent="-228600">
              <a:buAutoNum type="arabicPeriod"/>
            </a:pPr>
            <a:r>
              <a:rPr lang="en-US" dirty="0" smtClean="0"/>
              <a:t>Meiosis</a:t>
            </a:r>
          </a:p>
          <a:p>
            <a:pPr marL="914400" indent="-228600">
              <a:buAutoNum type="arabicPeriod"/>
            </a:pPr>
            <a:r>
              <a:rPr lang="en-US" dirty="0" smtClean="0"/>
              <a:t>DNA</a:t>
            </a:r>
          </a:p>
          <a:p>
            <a:pPr marL="914400" indent="-228600">
              <a:buAutoNum type="arabicPeriod"/>
            </a:pPr>
            <a:r>
              <a:rPr lang="en-US" dirty="0" smtClean="0"/>
              <a:t>Protein Synthesis</a:t>
            </a:r>
          </a:p>
          <a:p>
            <a:pPr marL="914400" indent="-228600">
              <a:buAutoNum type="arabicPeriod"/>
            </a:pPr>
            <a:r>
              <a:rPr lang="en-US" dirty="0" smtClean="0"/>
              <a:t>Genetics</a:t>
            </a:r>
          </a:p>
          <a:p>
            <a:pPr marL="914400" indent="-228600">
              <a:buAutoNum type="arabicPeriod"/>
            </a:pPr>
            <a:r>
              <a:rPr lang="en-US" dirty="0" smtClean="0"/>
              <a:t>Evolution</a:t>
            </a:r>
          </a:p>
          <a:p>
            <a:pPr marL="914400" indent="-228600">
              <a:buAutoNum type="arabicPeriod"/>
            </a:pPr>
            <a:r>
              <a:rPr lang="en-US" dirty="0" smtClean="0"/>
              <a:t>Ecology</a:t>
            </a:r>
            <a:endParaRPr lang="en-US" dirty="0"/>
          </a:p>
          <a:p>
            <a:endParaRPr lang="en-US" dirty="0" smtClean="0"/>
          </a:p>
          <a:p>
            <a:endParaRPr lang="en-US" dirty="0"/>
          </a:p>
        </p:txBody>
      </p:sp>
    </p:spTree>
    <p:extLst>
      <p:ext uri="{BB962C8B-B14F-4D97-AF65-F5344CB8AC3E}">
        <p14:creationId xmlns:p14="http://schemas.microsoft.com/office/powerpoint/2010/main" val="3614712550"/>
      </p:ext>
    </p:extLst>
  </p:cSld>
  <p:clrMapOvr>
    <a:masterClrMapping/>
  </p:clrMapOvr>
  <p:transition/>
</p:sld>
</file>

<file path=ppt/theme/theme1.xml><?xml version="1.0" encoding="utf-8"?>
<a:theme xmlns:a="http://schemas.openxmlformats.org/drawingml/2006/main" name="Default - Title Slide">
  <a:themeElements>
    <a:clrScheme name="Default - 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txDef>
      <a:spPr bwMode="auto">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a:spPr>
      <a:bodyPr vert="horz" wrap="square" lIns="38100" tIns="38100" rIns="38100" bIns="38100" numCol="1" anchor="ctr" anchorCtr="0" compatLnSpc="1">
        <a:prstTxWarp prst="textNoShape">
          <a:avLst/>
        </a:prstTxWarp>
      </a:bodyPr>
      <a:lstStyle>
        <a:defPPr>
          <a:defRPr sz="3400" b="0" i="0" dirty="0" smtClean="0">
            <a:latin typeface="Times New Roman"/>
          </a:defRPr>
        </a:defPPr>
      </a:lstStyle>
    </a:txDef>
  </a:objectDefaults>
  <a:extraClrSchemeLst>
    <a:extraClrScheme>
      <a:clrScheme name="Default - 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6823</TotalTime>
  <Pages>0</Pages>
  <Words>729</Words>
  <Characters>0</Characters>
  <Application>Microsoft Office PowerPoint</Application>
  <PresentationFormat>On-screen Show (16:9)</PresentationFormat>
  <Lines>0</Lines>
  <Paragraphs>138</Paragraphs>
  <Slides>12</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ＭＳ Ｐゴシック</vt:lpstr>
      <vt:lpstr>Arial</vt:lpstr>
      <vt:lpstr>Calibri</vt:lpstr>
      <vt:lpstr>Calibri Light</vt:lpstr>
      <vt:lpstr>Courier New</vt:lpstr>
      <vt:lpstr>Gill Sans</vt:lpstr>
      <vt:lpstr>Times New Roman</vt:lpstr>
      <vt:lpstr>Verdana</vt:lpstr>
      <vt:lpstr>ヒラギノ角ゴ ProN W3</vt:lpstr>
      <vt:lpstr>Default - Title Slide</vt:lpstr>
      <vt:lpstr>General Chemistry: Course Options &amp; Updates</vt:lpstr>
      <vt:lpstr>PowerPoint Presentation</vt:lpstr>
      <vt:lpstr>PowerPoint Presentation</vt:lpstr>
      <vt:lpstr>PowerPoint Presentation</vt:lpstr>
      <vt:lpstr>Comparison</vt:lpstr>
      <vt:lpstr>PowerPoint Presentation</vt:lpstr>
      <vt:lpstr>Lab Comparison (First Semester)</vt:lpstr>
      <vt:lpstr>PowerPoint Presentation</vt:lpstr>
      <vt:lpstr>Analogy to a Biology Course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Love</dc:creator>
  <cp:lastModifiedBy>Cunnington, Megan Alexandra - (mac990)</cp:lastModifiedBy>
  <cp:revision>331</cp:revision>
  <cp:lastPrinted>2015-02-09T20:37:15Z</cp:lastPrinted>
  <dcterms:modified xsi:type="dcterms:W3CDTF">2018-03-07T20:48:09Z</dcterms:modified>
</cp:coreProperties>
</file>