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7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327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02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08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20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434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8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68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6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7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E24C4-A1F1-475E-8BF5-B8B280C06D60}" type="datetimeFigureOut">
              <a:rPr lang="en-US" smtClean="0"/>
              <a:t>6/15/2017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0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66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0"/>
            <a:ext cx="5534154" cy="990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731" y="457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b="1" u="sng" dirty="0" smtClean="0">
                <a:solidFill>
                  <a:srgbClr val="FF0000"/>
                </a:solidFill>
              </a:rPr>
              <a:t>New Seminar Course!</a:t>
            </a:r>
            <a:endParaRPr 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510540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1100" b="1" dirty="0" smtClean="0">
                <a:solidFill>
                  <a:srgbClr val="1F497D"/>
                </a:solidFill>
                <a:ea typeface="+mj-ea"/>
                <a:cs typeface="+mj-cs"/>
              </a:rPr>
              <a:t>.</a:t>
            </a: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1F497D"/>
                </a:solidFill>
                <a:ea typeface="+mj-ea"/>
                <a:cs typeface="+mj-cs"/>
              </a:rPr>
              <a:t>CALS 596S/496S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1F497D"/>
                </a:solidFill>
                <a:ea typeface="+mj-ea"/>
                <a:cs typeface="+mj-cs"/>
              </a:rPr>
              <a:t>Frontiers in Life Sciences </a:t>
            </a:r>
            <a:r>
              <a:rPr lang="en-US" b="1" dirty="0" smtClean="0">
                <a:solidFill>
                  <a:srgbClr val="1F497D"/>
                </a:solidFill>
                <a:ea typeface="+mj-ea"/>
                <a:cs typeface="+mj-cs"/>
              </a:rPr>
              <a:t>Research</a:t>
            </a:r>
          </a:p>
          <a:p>
            <a:pPr marL="0" indent="0" algn="ctr">
              <a:buNone/>
            </a:pPr>
            <a:r>
              <a:rPr lang="en-US" sz="2400" dirty="0" smtClean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en-US" sz="2400" dirty="0" smtClean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en-US" sz="2400" b="1" dirty="0" smtClean="0">
                <a:solidFill>
                  <a:prstClr val="black"/>
                </a:solidFill>
                <a:ea typeface="+mj-ea"/>
                <a:cs typeface="+mj-cs"/>
              </a:rPr>
              <a:t>Fall 2017:  Fridays, 12:00 – 1:15 </a:t>
            </a:r>
            <a:r>
              <a:rPr lang="en-US" sz="2400" b="1" dirty="0">
                <a:solidFill>
                  <a:prstClr val="black"/>
                </a:solidFill>
                <a:ea typeface="+mj-ea"/>
                <a:cs typeface="+mj-cs"/>
              </a:rPr>
              <a:t>pm </a:t>
            </a:r>
            <a:r>
              <a:rPr lang="en-US" sz="2400" b="1" dirty="0" smtClean="0">
                <a:solidFill>
                  <a:prstClr val="black"/>
                </a:solidFill>
                <a:ea typeface="+mj-ea"/>
                <a:cs typeface="+mj-cs"/>
              </a:rPr>
              <a:t>in Marley 230</a:t>
            </a:r>
          </a:p>
          <a:p>
            <a:pPr marL="0" indent="0" algn="ctr">
              <a:buNone/>
            </a:pPr>
            <a:r>
              <a:rPr lang="en-US" sz="2400" b="1" dirty="0">
                <a:solidFill>
                  <a:prstClr val="black"/>
                </a:solidFill>
              </a:rPr>
              <a:t>Course</a:t>
            </a:r>
            <a:r>
              <a:rPr lang="en-US" b="1" dirty="0">
                <a:solidFill>
                  <a:prstClr val="black"/>
                </a:solidFill>
              </a:rPr>
              <a:t> </a:t>
            </a:r>
            <a:r>
              <a:rPr lang="en-US" sz="2400" b="1" dirty="0">
                <a:solidFill>
                  <a:prstClr val="black"/>
                </a:solidFill>
              </a:rPr>
              <a:t>Credit: 1 </a:t>
            </a:r>
            <a:r>
              <a:rPr lang="en-US" sz="2400" b="1" dirty="0" smtClean="0">
                <a:solidFill>
                  <a:prstClr val="black"/>
                </a:solidFill>
              </a:rPr>
              <a:t>Unit</a:t>
            </a:r>
            <a:endParaRPr lang="en-US" sz="2400" b="1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prstClr val="black"/>
                </a:solidFill>
                <a:ea typeface="+mj-ea"/>
                <a:cs typeface="+mj-cs"/>
              </a:rPr>
              <a:t>Instructor</a:t>
            </a:r>
            <a:r>
              <a:rPr lang="en-US" sz="2400" b="1" dirty="0">
                <a:solidFill>
                  <a:prstClr val="black"/>
                </a:solidFill>
                <a:ea typeface="+mj-ea"/>
                <a:cs typeface="+mj-cs"/>
              </a:rPr>
              <a:t>: Dr. Sangita </a:t>
            </a:r>
            <a:r>
              <a:rPr lang="en-US" sz="2400" b="1" dirty="0" smtClean="0">
                <a:solidFill>
                  <a:prstClr val="black"/>
                </a:solidFill>
                <a:ea typeface="+mj-ea"/>
                <a:cs typeface="+mj-cs"/>
              </a:rPr>
              <a:t>Pawar</a:t>
            </a:r>
          </a:p>
          <a:p>
            <a:pPr marL="0" indent="0">
              <a:buNone/>
            </a:pPr>
            <a:endParaRPr lang="en-US" sz="2400" dirty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>
              <a:buNone/>
            </a:pPr>
            <a:r>
              <a:rPr lang="en-US" sz="2800" dirty="0">
                <a:solidFill>
                  <a:prstClr val="black"/>
                </a:solidFill>
              </a:rPr>
              <a:t>This </a:t>
            </a:r>
            <a:r>
              <a:rPr lang="en-US" sz="2800" dirty="0" smtClean="0">
                <a:solidFill>
                  <a:prstClr val="black"/>
                </a:solidFill>
              </a:rPr>
              <a:t>Seminar Series </a:t>
            </a:r>
            <a:r>
              <a:rPr lang="en-US" sz="2800" dirty="0">
                <a:solidFill>
                  <a:prstClr val="black"/>
                </a:solidFill>
              </a:rPr>
              <a:t>is designed to expose students to a wide variety of research areas within the College of Agriculture &amp; Life Sciences. </a:t>
            </a:r>
            <a:endParaRPr lang="en-US" sz="28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sz="1200" dirty="0" smtClean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Students </a:t>
            </a:r>
            <a:r>
              <a:rPr lang="en-US" sz="2800" dirty="0">
                <a:solidFill>
                  <a:prstClr val="black"/>
                </a:solidFill>
              </a:rPr>
              <a:t>will hear from UA F</a:t>
            </a:r>
            <a:r>
              <a:rPr lang="en-US" sz="2800" dirty="0" smtClean="0">
                <a:solidFill>
                  <a:prstClr val="black"/>
                </a:solidFill>
              </a:rPr>
              <a:t>aculty </a:t>
            </a:r>
            <a:r>
              <a:rPr lang="en-US" sz="2800" dirty="0">
                <a:solidFill>
                  <a:prstClr val="black"/>
                </a:solidFill>
              </a:rPr>
              <a:t>as well as </a:t>
            </a:r>
            <a:r>
              <a:rPr lang="en-US" sz="2800" dirty="0" smtClean="0">
                <a:solidFill>
                  <a:prstClr val="black"/>
                </a:solidFill>
              </a:rPr>
              <a:t>External Invited Speakers </a:t>
            </a:r>
            <a:r>
              <a:rPr lang="en-US" sz="2800" dirty="0">
                <a:solidFill>
                  <a:prstClr val="black"/>
                </a:solidFill>
              </a:rPr>
              <a:t>and get an opportunity to interact with them. They will be able to understand, assess &amp; evaluate cutting edge research in a wide variety of Life Science </a:t>
            </a:r>
            <a:r>
              <a:rPr lang="en-US" sz="2800" dirty="0" smtClean="0">
                <a:solidFill>
                  <a:prstClr val="black"/>
                </a:solidFill>
              </a:rPr>
              <a:t>Areas.</a:t>
            </a:r>
          </a:p>
          <a:p>
            <a:pPr marL="0" indent="0" algn="r">
              <a:buNone/>
            </a:pPr>
            <a:r>
              <a:rPr lang="en-US" sz="1800" dirty="0">
                <a:solidFill>
                  <a:prstClr val="black"/>
                </a:solidFill>
              </a:rPr>
              <a:t>Questions: sangita@email.arizona.edu</a:t>
            </a:r>
            <a:endParaRPr lang="en-US" sz="3600" b="1" dirty="0" smtClean="0">
              <a:solidFill>
                <a:srgbClr val="1F497D"/>
              </a:solidFill>
              <a:ea typeface="+mj-ea"/>
              <a:cs typeface="+mj-cs"/>
            </a:endParaRPr>
          </a:p>
          <a:p>
            <a:pPr marL="0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91934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8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New Seminar Course!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PLS/PLP Recruiting Flyer Content</dc:title>
  <dc:creator>Tanya Quist</dc:creator>
  <cp:lastModifiedBy>Zalbidea, Zaida C - (zaidaz)</cp:lastModifiedBy>
  <cp:revision>19</cp:revision>
  <cp:lastPrinted>2017-06-15T21:21:36Z</cp:lastPrinted>
  <dcterms:created xsi:type="dcterms:W3CDTF">2011-10-15T03:53:48Z</dcterms:created>
  <dcterms:modified xsi:type="dcterms:W3CDTF">2017-06-15T21:28:25Z</dcterms:modified>
</cp:coreProperties>
</file>