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7CF93-0E8F-4C63-BD29-CBA52C765368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46476-BCC7-46BE-8731-E00540A2E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7CF93-0E8F-4C63-BD29-CBA52C765368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46476-BCC7-46BE-8731-E00540A2E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7CF93-0E8F-4C63-BD29-CBA52C765368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46476-BCC7-46BE-8731-E00540A2E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7CF93-0E8F-4C63-BD29-CBA52C765368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46476-BCC7-46BE-8731-E00540A2E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7CF93-0E8F-4C63-BD29-CBA52C765368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46476-BCC7-46BE-8731-E00540A2E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7CF93-0E8F-4C63-BD29-CBA52C765368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46476-BCC7-46BE-8731-E00540A2E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7CF93-0E8F-4C63-BD29-CBA52C765368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46476-BCC7-46BE-8731-E00540A2E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7CF93-0E8F-4C63-BD29-CBA52C765368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46476-BCC7-46BE-8731-E00540A2E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7CF93-0E8F-4C63-BD29-CBA52C765368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46476-BCC7-46BE-8731-E00540A2E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7CF93-0E8F-4C63-BD29-CBA52C765368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46476-BCC7-46BE-8731-E00540A2E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7CF93-0E8F-4C63-BD29-CBA52C765368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46476-BCC7-46BE-8731-E00540A2E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7CF93-0E8F-4C63-BD29-CBA52C765368}" type="datetimeFigureOut">
              <a:rPr lang="en-US" smtClean="0"/>
              <a:pPr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46476-BCC7-46BE-8731-E00540A2EA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lprudic@g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Image result for insects as foo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430170"/>
            <a:ext cx="1481161" cy="990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u="sng" dirty="0" smtClean="0"/>
              <a:t>NEW SUMMER ONLINE COURSE!</a:t>
            </a:r>
            <a:br>
              <a:rPr lang="en-US" u="sng" dirty="0" smtClean="0"/>
            </a:br>
            <a:r>
              <a:rPr lang="en-US" dirty="0" smtClean="0"/>
              <a:t>ENTO 160d Insects &amp; Culture </a:t>
            </a:r>
            <a:br>
              <a:rPr lang="en-US" dirty="0" smtClean="0"/>
            </a:br>
            <a:r>
              <a:rPr lang="en-US" sz="2200" dirty="0" smtClean="0"/>
              <a:t>Tier 1 Traditions and Cultures 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6260068"/>
            <a:ext cx="739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Contact Prof. Katy </a:t>
            </a:r>
            <a:r>
              <a:rPr lang="en-US" dirty="0" err="1" smtClean="0"/>
              <a:t>Prudic</a:t>
            </a:r>
            <a:r>
              <a:rPr lang="en-US" dirty="0" smtClean="0"/>
              <a:t>, </a:t>
            </a:r>
            <a:r>
              <a:rPr lang="en-US" dirty="0" smtClean="0">
                <a:hlinkClick r:id="rId3"/>
              </a:rPr>
              <a:t>klprudic@email.arizona.</a:t>
            </a:r>
            <a:r>
              <a:rPr lang="en-US" dirty="0" smtClean="0"/>
              <a:t>edu with any questions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48200" y="3962400"/>
            <a:ext cx="2209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Join us to learn how our tiny insect neighbors have shaped human art, </a:t>
            </a:r>
            <a:r>
              <a:rPr lang="en-US" dirty="0" smtClean="0"/>
              <a:t> </a:t>
            </a:r>
            <a:r>
              <a:rPr lang="en-US" dirty="0" smtClean="0"/>
              <a:t>disease, </a:t>
            </a:r>
            <a:r>
              <a:rPr lang="en-US" dirty="0" smtClean="0"/>
              <a:t>fashion, food</a:t>
            </a:r>
            <a:r>
              <a:rPr lang="en-US" dirty="0" smtClean="0"/>
              <a:t>, and war!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47800" y="2463805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Ever </a:t>
            </a:r>
            <a:r>
              <a:rPr lang="en-US" smtClean="0"/>
              <a:t>wonder </a:t>
            </a:r>
            <a:r>
              <a:rPr lang="en-US" smtClean="0"/>
              <a:t>why </a:t>
            </a:r>
            <a:r>
              <a:rPr lang="en-US" smtClean="0"/>
              <a:t>the </a:t>
            </a:r>
            <a:r>
              <a:rPr lang="en-US" dirty="0" smtClean="0"/>
              <a:t>British wore redcoats? INSECTS from Mexico</a:t>
            </a:r>
          </a:p>
        </p:txBody>
      </p:sp>
      <p:pic>
        <p:nvPicPr>
          <p:cNvPr id="1026" name="Picture 2" descr="Image result for red coat british"/>
          <p:cNvPicPr>
            <a:picLocks noChangeAspect="1" noChangeArrowheads="1"/>
          </p:cNvPicPr>
          <p:nvPr/>
        </p:nvPicPr>
        <p:blipFill>
          <a:blip r:embed="rId4" cstate="print"/>
          <a:srcRect l="24845" r="20497" b="36405"/>
          <a:stretch>
            <a:fillRect/>
          </a:stretch>
        </p:blipFill>
        <p:spPr bwMode="auto">
          <a:xfrm>
            <a:off x="762000" y="2193340"/>
            <a:ext cx="838200" cy="146426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6096000" y="2463805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Ever wonder what 80% of human </a:t>
            </a:r>
            <a:r>
              <a:rPr lang="en-US" dirty="0" smtClean="0"/>
              <a:t>cultures eat? </a:t>
            </a:r>
            <a:r>
              <a:rPr lang="en-US" dirty="0" smtClean="0"/>
              <a:t>INSECTS fried and boiled</a:t>
            </a:r>
          </a:p>
        </p:txBody>
      </p:sp>
      <p:pic>
        <p:nvPicPr>
          <p:cNvPr id="1032" name="Picture 8" descr="Image result for insect fashio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62200" y="3836075"/>
            <a:ext cx="1981200" cy="20212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63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NEW SUMMER ONLINE COURSE! ENTO 160d Insects &amp; Culture  Tier 1 Traditions and Cultures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Jeff Oliver</dc:creator>
  <cp:lastModifiedBy>Jeff Oliver</cp:lastModifiedBy>
  <cp:revision>14</cp:revision>
  <dcterms:created xsi:type="dcterms:W3CDTF">2016-05-07T23:05:32Z</dcterms:created>
  <dcterms:modified xsi:type="dcterms:W3CDTF">2017-03-24T22:53:01Z</dcterms:modified>
</cp:coreProperties>
</file>