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70" r:id="rId4"/>
    <p:sldId id="268" r:id="rId5"/>
    <p:sldId id="272" r:id="rId6"/>
    <p:sldId id="271" r:id="rId7"/>
    <p:sldId id="262" r:id="rId8"/>
    <p:sldId id="264" r:id="rId9"/>
    <p:sldId id="265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68D"/>
    <a:srgbClr val="333333"/>
    <a:srgbClr val="C8D9D8"/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Advisor Meet &amp; Greet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08" y="364653"/>
            <a:ext cx="3202384" cy="6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0" y="2210742"/>
            <a:ext cx="3845859" cy="3531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 and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Suggestions?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2534"/>
          <a:stretch/>
        </p:blipFill>
        <p:spPr>
          <a:xfrm>
            <a:off x="4302034" y="1817064"/>
            <a:ext cx="4450080" cy="31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4325" y="2170227"/>
            <a:ext cx="3845859" cy="36296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 abroad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101/Student FAQs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Financial aid for study abroad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Myths about study abroad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Course selection sheet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Exchange credit approval process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questions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suggestions</a:t>
            </a:r>
          </a:p>
          <a:p>
            <a:pPr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0" y="1817064"/>
            <a:ext cx="3845859" cy="353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Topics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r="13604"/>
          <a:stretch/>
        </p:blipFill>
        <p:spPr>
          <a:xfrm>
            <a:off x="4160184" y="1175768"/>
            <a:ext cx="4380411" cy="50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4325" y="1689950"/>
            <a:ext cx="3845859" cy="36296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can I go?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long can I go?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 the difference between the different program types?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do I get credit?</a:t>
            </a:r>
          </a:p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should I consider when choosing a program?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do I have to do the credit preapproval form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(especially for direct credit programs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)?</a:t>
            </a:r>
          </a:p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much does it cost? 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involved in the application process?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the minimum requirements to study abroad?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0" y="1336787"/>
            <a:ext cx="3845859" cy="3531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Study Abroad 101/Student FAQs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3"/>
          <a:stretch/>
        </p:blipFill>
        <p:spPr>
          <a:xfrm>
            <a:off x="4571491" y="1689950"/>
            <a:ext cx="4119155" cy="32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4325" y="2167200"/>
            <a:ext cx="3845859" cy="1418046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FAFSA loans and grants</a:t>
            </a:r>
          </a:p>
          <a:p>
            <a:pPr lvl="1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Includes Pell Grant,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sub/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unsub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loans, and parent plus loans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Grant ($2000 for summer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Arizona Assurance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Private Education Loans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3rd party scholarships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 based grants and scholarships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UA Travel Grant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Honors College scholarships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Gilman Scholarship</a:t>
            </a:r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0" y="1814037"/>
            <a:ext cx="3676999" cy="353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Financial Aid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05" y="1689463"/>
            <a:ext cx="4049486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4325" y="2167200"/>
            <a:ext cx="3845859" cy="1418046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Tuition waivers, including: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Qualified Tuition Reduction (QTR)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AIMS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Arizona Excellence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Wildcat Excellence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Achievement Award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Merit (except $1500)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 Tuition Scholarship</a:t>
            </a:r>
          </a:p>
          <a:p>
            <a:pPr lvl="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UA Bridge Scholarship</a:t>
            </a:r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0" y="1814037"/>
            <a:ext cx="3676999" cy="3531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Financial Aid that can’t be used abroad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46" y="1397467"/>
            <a:ext cx="4887757" cy="34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4325" y="2167200"/>
            <a:ext cx="3845859" cy="1418046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 can’t study abroad and graduate in four years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Certain majors can’t go for full semester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 have to know another language to study abroad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Study abroad is only for rich students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Study abroad is dangerous</a:t>
            </a:r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0" y="1814037"/>
            <a:ext cx="3676999" cy="353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Myths about Study Abroad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99" y="1478449"/>
            <a:ext cx="4677044" cy="37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6369" y="2170226"/>
            <a:ext cx="3845859" cy="3725477"/>
          </a:xfrm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Faculty led Programs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 credit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Check to make sure units contribute to graduation</a:t>
            </a:r>
          </a:p>
          <a:p>
            <a:pPr marL="0" indent="0">
              <a:buNone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Exchange/Direct Enroll/3</a:t>
            </a:r>
            <a:r>
              <a:rPr lang="en-US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Party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 credit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 credit preapproval process on next page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6154" y="1817064"/>
            <a:ext cx="3845859" cy="353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Course Selection Sheet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13" y="1687286"/>
            <a:ext cx="4679769" cy="31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4110" y="2170227"/>
            <a:ext cx="3845859" cy="14180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fills out transfer credit preapproval sheet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takes course preapproval sheet to their academic advisor along with course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descriptions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Academic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advisor indicates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courses for which they will receive credit 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goes abroad and contacts their academic advisor if they need to change any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courses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 transcript sent to the Study Abroad office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Continued on next page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4111" y="1817064"/>
            <a:ext cx="3845859" cy="3531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 Credit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pproval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rocess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65" y="1817064"/>
            <a:ext cx="4367969" cy="29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4110" y="1993645"/>
            <a:ext cx="3845859" cy="420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abroad forwards transcript on to international admissions</a:t>
            </a:r>
          </a:p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admissions logs transfer credit into UAccess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watches for transfer credit to be posted in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Uaccess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contacts their academic advisor</a:t>
            </a: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Academic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advisor meets with student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(if necessary) to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finalize course equivalencies</a:t>
            </a:r>
          </a:p>
          <a:p>
            <a:pPr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Academic advisor applies transfer credit to the specific, preapproved equivalent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units</a:t>
            </a:r>
          </a:p>
          <a:p>
            <a:pPr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are currently working to improve this process!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73895" y="1640482"/>
            <a:ext cx="3845859" cy="3531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Exchange Credit Approval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6202745"/>
            <a:ext cx="2124894" cy="46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58" y="1663580"/>
            <a:ext cx="4810910" cy="320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414</Words>
  <Application>Microsoft Office PowerPoint</Application>
  <PresentationFormat>On-screen Show (4:3)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Verdana</vt:lpstr>
      <vt:lpstr>Office Theme</vt:lpstr>
      <vt:lpstr>Advisor Meet &amp; Greet</vt:lpstr>
      <vt:lpstr>Study Abroad</vt:lpstr>
      <vt:lpstr>Study Abroad</vt:lpstr>
      <vt:lpstr>Study Abroad</vt:lpstr>
      <vt:lpstr>Study Abroad</vt:lpstr>
      <vt:lpstr>Study Abroad</vt:lpstr>
      <vt:lpstr>Study Abroad</vt:lpstr>
      <vt:lpstr>Study Abroad</vt:lpstr>
      <vt:lpstr>Study Abroad</vt:lpstr>
      <vt:lpstr>Study Abroad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urdesign</dc:creator>
  <cp:lastModifiedBy>Rodriguez Lorta, Nancy G - (nancyr)</cp:lastModifiedBy>
  <cp:revision>22</cp:revision>
  <dcterms:created xsi:type="dcterms:W3CDTF">2014-09-04T21:39:25Z</dcterms:created>
  <dcterms:modified xsi:type="dcterms:W3CDTF">2016-08-15T05:35:45Z</dcterms:modified>
</cp:coreProperties>
</file>