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462" r:id="rId2"/>
    <p:sldId id="464" r:id="rId3"/>
    <p:sldId id="470" r:id="rId4"/>
    <p:sldId id="472" r:id="rId5"/>
    <p:sldId id="478" r:id="rId6"/>
    <p:sldId id="473" r:id="rId7"/>
    <p:sldId id="474" r:id="rId8"/>
    <p:sldId id="475" r:id="rId9"/>
    <p:sldId id="476" r:id="rId10"/>
    <p:sldId id="477" r:id="rId11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">
          <p15:clr>
            <a:srgbClr val="A4A3A4"/>
          </p15:clr>
        </p15:guide>
        <p15:guide id="2" pos="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B"/>
    <a:srgbClr val="333333"/>
    <a:srgbClr val="AB0520"/>
    <a:srgbClr val="C8D9D8"/>
    <a:srgbClr val="6F868D"/>
    <a:srgbClr val="83B1E3"/>
    <a:srgbClr val="0686EF"/>
    <a:srgbClr val="FAD7AA"/>
    <a:srgbClr val="8BBEE2"/>
    <a:srgbClr val="BE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118" autoAdjust="0"/>
  </p:normalViewPr>
  <p:slideViewPr>
    <p:cSldViewPr snapToGrid="0">
      <p:cViewPr varScale="1">
        <p:scale>
          <a:sx n="113" d="100"/>
          <a:sy n="113" d="100"/>
        </p:scale>
        <p:origin x="-632" y="-104"/>
      </p:cViewPr>
      <p:guideLst>
        <p:guide orient="horz" pos="311"/>
        <p:guide pos="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3206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D09-1EE7-8745-AB3C-21E7A359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3" y="4015014"/>
            <a:ext cx="2256972" cy="1128486"/>
          </a:xfrm>
          <a:prstGeom prst="rect">
            <a:avLst/>
          </a:prstGeom>
        </p:spPr>
      </p:pic>
      <p:pic>
        <p:nvPicPr>
          <p:cNvPr id="7" name="Picture 6" descr="triangles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998277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 algn="ctr"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9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678" r:id="rId5"/>
    <p:sldLayoutId id="2147483692" r:id="rId6"/>
    <p:sldLayoutId id="2147483709" r:id="rId7"/>
    <p:sldLayoutId id="2147483708" r:id="rId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rgbClr val="0C234B"/>
          </a:solidFill>
          <a:latin typeface="Verdana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Clr>
          <a:srgbClr val="BE0B34"/>
        </a:buClr>
        <a:buFont typeface="Arial"/>
        <a:buChar char="•"/>
        <a:defRPr sz="20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Clr>
          <a:srgbClr val="BE0B34"/>
        </a:buClr>
        <a:buFont typeface="Arial"/>
        <a:buChar char="•"/>
        <a:defRPr sz="16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234B"/>
                </a:solidFill>
              </a:rPr>
              <a:t>PeopleTools</a:t>
            </a:r>
            <a:r>
              <a:rPr lang="en-US" dirty="0" smtClean="0">
                <a:solidFill>
                  <a:srgbClr val="0C234B"/>
                </a:solidFill>
              </a:rPr>
              <a:t> 8.55 Upgrade</a:t>
            </a:r>
            <a:endParaRPr lang="en-US" dirty="0">
              <a:solidFill>
                <a:srgbClr val="0C234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421" y="2493196"/>
            <a:ext cx="2742857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 favorite a page, go to the Action List icon and Add to Favorites or Homepage.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7541"/>
            <a:ext cx="7036140" cy="333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08" y="867541"/>
            <a:ext cx="7036140" cy="3334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78019" y="1449901"/>
            <a:ext cx="1090143" cy="2135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46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UAccess</a:t>
            </a:r>
            <a:r>
              <a:rPr lang="en-US" dirty="0" smtClean="0"/>
              <a:t> Student Landing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5422"/>
            <a:ext cx="7036140" cy="33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4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the drop down menu to see a list of other Landing Pages you can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87" y="849648"/>
            <a:ext cx="7049535" cy="3392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012178" y="842965"/>
            <a:ext cx="1191290" cy="2247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90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UA Academic Advisement home page will have quick links to many of the pages Advisors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7541"/>
            <a:ext cx="7036140" cy="333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08" y="867541"/>
            <a:ext cx="7036140" cy="31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6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Action List icon will allow you to personalize your homepage, change preferences, or sign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7541"/>
            <a:ext cx="7036140" cy="333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08" y="867541"/>
            <a:ext cx="7036140" cy="31660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900495" y="887923"/>
            <a:ext cx="1225007" cy="8542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54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NavBar</a:t>
            </a:r>
            <a:r>
              <a:rPr lang="en-US" dirty="0" smtClean="0"/>
              <a:t> (compass icon) will allow you to access your favorites, navigate through </a:t>
            </a:r>
            <a:r>
              <a:rPr lang="en-US" dirty="0" err="1" smtClean="0"/>
              <a:t>UAccess</a:t>
            </a:r>
            <a:r>
              <a:rPr lang="en-US" dirty="0" smtClean="0"/>
              <a:t>, or change the view to the classic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7541"/>
            <a:ext cx="7036140" cy="333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08" y="867541"/>
            <a:ext cx="7036140" cy="3352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001877" y="865446"/>
            <a:ext cx="191057" cy="2023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77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213768" y="4259791"/>
            <a:ext cx="6979166" cy="438258"/>
          </a:xfrm>
        </p:spPr>
        <p:txBody>
          <a:bodyPr/>
          <a:lstStyle/>
          <a:p>
            <a:r>
              <a:rPr lang="en-US" dirty="0" smtClean="0"/>
              <a:t>When you click “Navigator” you will see </a:t>
            </a:r>
            <a:r>
              <a:rPr lang="en-US" dirty="0" err="1" smtClean="0"/>
              <a:t>Uaccess</a:t>
            </a:r>
            <a:r>
              <a:rPr lang="en-US" dirty="0" smtClean="0"/>
              <a:t> menus appear. These are the same menus you had previously, but they appear here instead of as breadcrumbs at the top of th</a:t>
            </a:r>
            <a:r>
              <a:rPr lang="en-US" dirty="0" smtClean="0"/>
              <a:t>e page. Click through them to get to the pages you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7541"/>
            <a:ext cx="7036140" cy="333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08" y="867541"/>
            <a:ext cx="7036140" cy="33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12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back arrow allows to return to the previous level, and the up arrow returns you to the main menu.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7541"/>
            <a:ext cx="7036140" cy="333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08" y="867541"/>
            <a:ext cx="7036140" cy="3358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44303" y="1225110"/>
            <a:ext cx="224771" cy="236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63222" y="1231396"/>
            <a:ext cx="224771" cy="236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81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When you navigate to a page you can return to the previous screen by clicking on the button in the top left corner.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327846"/>
            <a:ext cx="2742857" cy="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08" y="867541"/>
            <a:ext cx="7036140" cy="333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08" y="867541"/>
            <a:ext cx="7044369" cy="31993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191291" y="865445"/>
            <a:ext cx="1045189" cy="2247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54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Pages>0</Pages>
  <Words>211</Words>
  <Characters>0</Characters>
  <Application>Microsoft Macintosh PowerPoint</Application>
  <PresentationFormat>On-screen Show (16:9)</PresentationFormat>
  <Lines>0</Lines>
  <Paragraphs>20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- Title Slide</vt:lpstr>
      <vt:lpstr>PeopleTools 8.55 Upgrade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Brad Hensley</cp:lastModifiedBy>
  <cp:revision>177</cp:revision>
  <cp:lastPrinted>2014-05-13T16:42:03Z</cp:lastPrinted>
  <dcterms:modified xsi:type="dcterms:W3CDTF">2016-07-19T18:17:38Z</dcterms:modified>
</cp:coreProperties>
</file>