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86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DF0F-E2AD-4E5A-A85C-2F5D10215B9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E12-BDD0-48FB-BB9B-F43D833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9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DF0F-E2AD-4E5A-A85C-2F5D10215B9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E12-BDD0-48FB-BB9B-F43D833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2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DF0F-E2AD-4E5A-A85C-2F5D10215B9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E12-BDD0-48FB-BB9B-F43D833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45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anoram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"/>
          <a:stretch>
            <a:fillRect/>
          </a:stretch>
        </p:blipFill>
        <p:spPr bwMode="auto">
          <a:xfrm>
            <a:off x="0" y="575733"/>
            <a:ext cx="9144000" cy="628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8325" y="1066800"/>
            <a:ext cx="5486400" cy="533400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-4"/>
            <a:ext cx="9143999" cy="592665"/>
            <a:chOff x="0" y="-4"/>
            <a:chExt cx="9143999" cy="592665"/>
          </a:xfrm>
        </p:grpSpPr>
        <p:pic>
          <p:nvPicPr>
            <p:cNvPr id="4" name="Picture 5" descr="11%20Blue%20ban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7" t="43553" r="10871"/>
            <a:stretch/>
          </p:blipFill>
          <p:spPr bwMode="auto">
            <a:xfrm>
              <a:off x="0" y="-4"/>
              <a:ext cx="9143999" cy="59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 userDrawn="1"/>
          </p:nvSpPr>
          <p:spPr>
            <a:xfrm>
              <a:off x="7045348" y="89356"/>
              <a:ext cx="20986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Career Services</a:t>
              </a:r>
              <a:endParaRPr lang="en-US" sz="2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90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DF0F-E2AD-4E5A-A85C-2F5D10215B9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E12-BDD0-48FB-BB9B-F43D833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3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DF0F-E2AD-4E5A-A85C-2F5D10215B9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E12-BDD0-48FB-BB9B-F43D833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8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DF0F-E2AD-4E5A-A85C-2F5D10215B9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E12-BDD0-48FB-BB9B-F43D833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DF0F-E2AD-4E5A-A85C-2F5D10215B9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E12-BDD0-48FB-BB9B-F43D833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DF0F-E2AD-4E5A-A85C-2F5D10215B9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E12-BDD0-48FB-BB9B-F43D833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3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DF0F-E2AD-4E5A-A85C-2F5D10215B9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E12-BDD0-48FB-BB9B-F43D833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DF0F-E2AD-4E5A-A85C-2F5D10215B9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E12-BDD0-48FB-BB9B-F43D833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9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DF0F-E2AD-4E5A-A85C-2F5D10215B9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E12-BDD0-48FB-BB9B-F43D833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3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8DF0F-E2AD-4E5A-A85C-2F5D10215B9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04E12-BDD0-48FB-BB9B-F43D833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9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1024464"/>
            <a:ext cx="7433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sto MT" panose="02040603050505030304" pitchFamily="18" charset="0"/>
              </a:rPr>
              <a:t>Wildcat </a:t>
            </a:r>
            <a:r>
              <a:rPr lang="en-US" sz="2800" dirty="0" err="1" smtClean="0">
                <a:latin typeface="Calisto MT" panose="02040603050505030304" pitchFamily="18" charset="0"/>
              </a:rPr>
              <a:t>JobLink</a:t>
            </a:r>
            <a:r>
              <a:rPr lang="en-US" sz="2800" dirty="0" smtClean="0">
                <a:latin typeface="Calisto MT" panose="02040603050505030304" pitchFamily="18" charset="0"/>
              </a:rPr>
              <a:t> Faculty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sto MT" panose="02040603050505030304" pitchFamily="18" charset="0"/>
              </a:rPr>
              <a:t>Arizona Career Information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sto MT" panose="02040603050505030304" pitchFamily="18" charset="0"/>
              </a:rPr>
              <a:t>UA Resume Builder</a:t>
            </a:r>
            <a:endParaRPr lang="en-US" sz="2800" dirty="0" smtClean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63327" cy="61686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84" y="481262"/>
            <a:ext cx="8578516" cy="63767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030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572" t="14682" r="28952" b="962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81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33593" cy="6858000"/>
            <a:chOff x="-1" y="0"/>
            <a:chExt cx="9133593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33593" cy="6858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" name="Left Brace 2"/>
            <p:cNvSpPr/>
            <p:nvPr/>
          </p:nvSpPr>
          <p:spPr>
            <a:xfrm>
              <a:off x="132345" y="2911643"/>
              <a:ext cx="132348" cy="1191126"/>
            </a:xfrm>
            <a:prstGeom prst="lef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1737" y="336884"/>
            <a:ext cx="8471855" cy="6504952"/>
            <a:chOff x="661737" y="336884"/>
            <a:chExt cx="8471855" cy="65049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737" y="336884"/>
              <a:ext cx="8471855" cy="650495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6" name="Left Brace 5"/>
            <p:cNvSpPr/>
            <p:nvPr/>
          </p:nvSpPr>
          <p:spPr>
            <a:xfrm>
              <a:off x="5470356" y="3306618"/>
              <a:ext cx="124328" cy="2011339"/>
            </a:xfrm>
            <a:prstGeom prst="lef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421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04"/>
          <a:stretch/>
        </p:blipFill>
        <p:spPr>
          <a:xfrm>
            <a:off x="0" y="0"/>
            <a:ext cx="8554453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341" y="0"/>
            <a:ext cx="7884660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63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1024464"/>
            <a:ext cx="743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sto MT" panose="02040603050505030304" pitchFamily="18" charset="0"/>
              </a:rPr>
              <a:t>UA Resume Builder</a:t>
            </a:r>
            <a:endParaRPr lang="en-US" sz="2800" dirty="0" smtClean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4001" cy="6858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6641432" y="5213682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74577" y="360947"/>
            <a:ext cx="8669422" cy="6497053"/>
            <a:chOff x="474577" y="360947"/>
            <a:chExt cx="8669422" cy="64970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572"/>
            <a:stretch/>
          </p:blipFill>
          <p:spPr>
            <a:xfrm>
              <a:off x="601578" y="360947"/>
              <a:ext cx="8542421" cy="649705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474577" y="6613357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06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5687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1098625" y="1138989"/>
            <a:ext cx="254000" cy="762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634" y="0"/>
            <a:ext cx="6914366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-2238133" y="1435768"/>
            <a:ext cx="254000" cy="762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-2085733" y="1588168"/>
            <a:ext cx="254000" cy="762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73551" y="0"/>
            <a:ext cx="8870449" cy="6553768"/>
            <a:chOff x="273551" y="0"/>
            <a:chExt cx="8870449" cy="65537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551" y="0"/>
              <a:ext cx="8870449" cy="65537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974189" y="1941096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193538" y="6268455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098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88" y="1"/>
            <a:ext cx="9128912" cy="6858000"/>
            <a:chOff x="15088" y="1"/>
            <a:chExt cx="9128912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88" y="1"/>
              <a:ext cx="9128912" cy="6858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3440773" y="4732421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5016909" y="966536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78181" y="-297"/>
            <a:ext cx="8187638" cy="6858297"/>
            <a:chOff x="478181" y="-297"/>
            <a:chExt cx="8187638" cy="6858297"/>
          </a:xfrm>
        </p:grpSpPr>
        <p:grpSp>
          <p:nvGrpSpPr>
            <p:cNvPr id="10" name="Group 9"/>
            <p:cNvGrpSpPr/>
            <p:nvPr/>
          </p:nvGrpSpPr>
          <p:grpSpPr>
            <a:xfrm>
              <a:off x="478181" y="-297"/>
              <a:ext cx="8187638" cy="6858297"/>
              <a:chOff x="478181" y="-297"/>
              <a:chExt cx="8187638" cy="685829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181" y="-297"/>
                <a:ext cx="8187638" cy="6858297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cxnSp>
            <p:nvCxnSpPr>
              <p:cNvPr id="7" name="Straight Arrow Connector 6"/>
              <p:cNvCxnSpPr/>
              <p:nvPr/>
            </p:nvCxnSpPr>
            <p:spPr>
              <a:xfrm flipV="1">
                <a:off x="5270909" y="2486527"/>
                <a:ext cx="254000" cy="76200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4896334" y="1231230"/>
                <a:ext cx="254000" cy="76200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6308299" y="2464467"/>
                <a:ext cx="254000" cy="76200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/>
            <p:cNvCxnSpPr/>
            <p:nvPr/>
          </p:nvCxnSpPr>
          <p:spPr>
            <a:xfrm flipV="1">
              <a:off x="6308299" y="1231230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37" y="377391"/>
            <a:ext cx="8846063" cy="64806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665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2" y="1024464"/>
            <a:ext cx="8758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sto MT" panose="02040603050505030304" pitchFamily="18" charset="0"/>
              </a:rPr>
              <a:t>Questions?</a:t>
            </a:r>
          </a:p>
          <a:p>
            <a:pPr algn="r"/>
            <a:r>
              <a:rPr lang="en-US" sz="2400" dirty="0" smtClean="0">
                <a:latin typeface="Calisto MT" panose="02040603050505030304" pitchFamily="18" charset="0"/>
              </a:rPr>
              <a:t>schloss@arizona.edu</a:t>
            </a:r>
            <a:endParaRPr lang="en-US" sz="2400" dirty="0" smtClean="0">
              <a:latin typeface="Calisto MT" panose="0204060305050503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657599" y="1648327"/>
            <a:ext cx="2346158" cy="1564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4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25399" y="1955800"/>
              <a:ext cx="186267" cy="6773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6932" y="3784600"/>
              <a:ext cx="186267" cy="6773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6931" y="4817534"/>
              <a:ext cx="186267" cy="6773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6544732" y="2506134"/>
              <a:ext cx="186267" cy="6773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6053666" y="4148667"/>
              <a:ext cx="186267" cy="6773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4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237068" y="1303865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1126066" y="1964266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06399" y="4174066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52399" y="2412999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0" y="3031067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283200" y="2421466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252132" y="1964266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471" y="-12787"/>
            <a:ext cx="7675529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8964" y="0"/>
            <a:ext cx="9172964" cy="6858000"/>
            <a:chOff x="-28964" y="0"/>
            <a:chExt cx="9172964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764" r="1027" b="1842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4702566" y="3062923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4396876" y="3931203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-28964" y="4135296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35468" y="3926749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25036" y="3080527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889152" y="5093812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995057" y="4444106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29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1024464"/>
            <a:ext cx="743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sto MT" panose="02040603050505030304" pitchFamily="18" charset="0"/>
              </a:rPr>
              <a:t>Arizona Career Information System</a:t>
            </a:r>
          </a:p>
        </p:txBody>
      </p:sp>
    </p:spTree>
    <p:extLst>
      <p:ext uri="{BB962C8B-B14F-4D97-AF65-F5344CB8AC3E}">
        <p14:creationId xmlns:p14="http://schemas.microsoft.com/office/powerpoint/2010/main" val="8177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463" y="2196530"/>
            <a:ext cx="5919537" cy="46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5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857" t="14769" r="29000" b="20088"/>
          <a:stretch/>
        </p:blipFill>
        <p:spPr>
          <a:xfrm>
            <a:off x="0" y="0"/>
            <a:ext cx="9144000" cy="68401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71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55706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522"/>
          <a:stretch/>
        </p:blipFill>
        <p:spPr>
          <a:xfrm>
            <a:off x="412033" y="216565"/>
            <a:ext cx="8731967" cy="6629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785004" y="1173622"/>
            <a:ext cx="8374692" cy="5672342"/>
            <a:chOff x="785004" y="1173622"/>
            <a:chExt cx="8374692" cy="56723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004" y="1173622"/>
              <a:ext cx="8374692" cy="567234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1303162" y="3212873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303867" y="2785311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53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8831179" cy="6858000"/>
            <a:chOff x="-1" y="0"/>
            <a:chExt cx="8831179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2770" b="2275"/>
            <a:stretch/>
          </p:blipFill>
          <p:spPr>
            <a:xfrm>
              <a:off x="-1" y="0"/>
              <a:ext cx="8831179" cy="6858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148130" y="3328736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696453" y="0"/>
            <a:ext cx="7447547" cy="6858594"/>
            <a:chOff x="1696453" y="0"/>
            <a:chExt cx="7447547" cy="68585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6453" y="0"/>
              <a:ext cx="7447547" cy="685859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1696453" y="1086851"/>
              <a:ext cx="254000" cy="76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19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21</Words>
  <Application>Microsoft Office PowerPoint</Application>
  <PresentationFormat>On-screen Show (4:3)</PresentationFormat>
  <Paragraphs>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Calisto MT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 Schloss</dc:creator>
  <cp:lastModifiedBy>L. Schloss</cp:lastModifiedBy>
  <cp:revision>17</cp:revision>
  <dcterms:created xsi:type="dcterms:W3CDTF">2013-11-12T19:07:25Z</dcterms:created>
  <dcterms:modified xsi:type="dcterms:W3CDTF">2013-11-19T23:30:58Z</dcterms:modified>
</cp:coreProperties>
</file>