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3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1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3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8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5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42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35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2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0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12261-E4C5-DB41-9534-ED270725EBFA}" type="datetimeFigureOut">
              <a:rPr lang="en-US" smtClean="0"/>
              <a:t>10/30/13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2E79A-043B-C044-BF8C-C4532044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2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509" y="3726290"/>
            <a:ext cx="8362282" cy="1425817"/>
          </a:xfrm>
        </p:spPr>
        <p:txBody>
          <a:bodyPr>
            <a:noAutofit/>
          </a:bodyPr>
          <a:lstStyle/>
          <a:p>
            <a:r>
              <a:rPr lang="en-US" sz="1600" b="1" dirty="0" smtClean="0"/>
              <a:t>UA’s Undergraduate Biology Research Program </a:t>
            </a:r>
            <a:r>
              <a:rPr lang="en-US" sz="1600" dirty="0" smtClean="0"/>
              <a:t>provides opportunities for students to participate in a paid, mentored research experience involving inquiry, design, investigation, research, scholarship, discovery, and the presentation of experimental results.</a:t>
            </a:r>
          </a:p>
          <a:p>
            <a:endParaRPr lang="en-US" sz="800" dirty="0"/>
          </a:p>
          <a:p>
            <a:r>
              <a:rPr lang="en-US" sz="1800" dirty="0"/>
              <a:t>Learn more </a:t>
            </a:r>
            <a:r>
              <a:rPr lang="en-US" sz="1800" dirty="0" smtClean="0"/>
              <a:t>and apply for UBRP at </a:t>
            </a:r>
            <a:r>
              <a:rPr lang="en-US" sz="1800" b="1" dirty="0" err="1" smtClean="0"/>
              <a:t>ubrp.arizona.edu</a:t>
            </a:r>
            <a:r>
              <a:rPr lang="en-US" sz="1800" b="1" dirty="0" smtClean="0"/>
              <a:t>! Applications are due February 1.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9509" y="232362"/>
            <a:ext cx="4552532" cy="457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Interested in scientific research?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006350" y="464451"/>
            <a:ext cx="6026115" cy="53183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Experience how research is done!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90043" y="5331837"/>
            <a:ext cx="6026115" cy="1210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 descr="Ed Hendel - In the Lab, resize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013" y="2081829"/>
            <a:ext cx="1826403" cy="1556248"/>
          </a:xfrm>
          <a:prstGeom prst="rect">
            <a:avLst/>
          </a:prstGeom>
          <a:ln w="6350" cmpd="sng">
            <a:solidFill>
              <a:schemeClr val="bg1"/>
            </a:solidFill>
          </a:ln>
        </p:spPr>
      </p:pic>
      <p:pic>
        <p:nvPicPr>
          <p:cNvPr id="8" name="Picture 7" descr="2013_UBRP_Salika[1], resized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262" y="1317528"/>
            <a:ext cx="1931573" cy="1528602"/>
          </a:xfrm>
          <a:prstGeom prst="rect">
            <a:avLst/>
          </a:prstGeom>
          <a:ln w="6350" cmpd="sng">
            <a:solidFill>
              <a:schemeClr val="bg1"/>
            </a:solidFill>
          </a:ln>
        </p:spPr>
      </p:pic>
      <p:pic>
        <p:nvPicPr>
          <p:cNvPr id="5" name="Picture 4" descr="Red suit, resize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02" y="1552582"/>
            <a:ext cx="1474159" cy="1965545"/>
          </a:xfrm>
          <a:prstGeom prst="rect">
            <a:avLst/>
          </a:prstGeom>
          <a:ln w="6350" cmpd="sng">
            <a:solidFill>
              <a:schemeClr val="bg1"/>
            </a:solidFill>
          </a:ln>
        </p:spPr>
      </p:pic>
      <p:pic>
        <p:nvPicPr>
          <p:cNvPr id="10" name="Picture 9" descr="UBRPers on Mount Lemmon, 2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969" y="1552582"/>
            <a:ext cx="2164951" cy="1623713"/>
          </a:xfrm>
          <a:prstGeom prst="rect">
            <a:avLst/>
          </a:prstGeom>
          <a:ln w="6350" cmpd="sng"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03935" y="606384"/>
            <a:ext cx="5079666" cy="912679"/>
          </a:xfrm>
        </p:spPr>
        <p:txBody>
          <a:bodyPr>
            <a:normAutofit fontScale="90000"/>
          </a:bodyPr>
          <a:lstStyle/>
          <a:p>
            <a:r>
              <a:rPr lang="en-US" spc="120" dirty="0" smtClean="0">
                <a:solidFill>
                  <a:srgbClr val="FF0000"/>
                </a:solidFill>
              </a:rPr>
              <a:t>Check out </a:t>
            </a:r>
            <a:r>
              <a:rPr lang="en-US" sz="6000" b="1" spc="120" dirty="0" smtClean="0">
                <a:solidFill>
                  <a:srgbClr val="FF0000"/>
                </a:solidFill>
              </a:rPr>
              <a:t>UBRP!</a:t>
            </a:r>
            <a:endParaRPr lang="en-US" sz="6000" b="1" spc="12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3175" y="5139381"/>
            <a:ext cx="815861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rgbClr val="FF0000"/>
                </a:solidFill>
              </a:rPr>
              <a:t>Come to an information session to learn more about UBRP</a:t>
            </a:r>
            <a:r>
              <a:rPr lang="en-US" sz="2400" b="1" u="sng" dirty="0" smtClean="0">
                <a:solidFill>
                  <a:srgbClr val="FF0000"/>
                </a:solidFill>
              </a:rPr>
              <a:t>!</a:t>
            </a:r>
          </a:p>
          <a:p>
            <a:pPr algn="ctr"/>
            <a:endParaRPr lang="en-US" sz="800" b="1" u="sng" dirty="0">
              <a:solidFill>
                <a:srgbClr val="FF0000"/>
              </a:solidFill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Monday, November 18, 4PM, Life Sciences South #</a:t>
            </a:r>
            <a:r>
              <a:rPr lang="en-US" sz="2000" b="1" dirty="0" smtClean="0">
                <a:solidFill>
                  <a:srgbClr val="FF0000"/>
                </a:solidFill>
              </a:rPr>
              <a:t>340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or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Tuesday, November 19, 4PM, Life Sciences South #240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321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104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Check out UBRP!</vt:lpstr>
    </vt:vector>
  </TitlesOfParts>
  <Company>University of Arizona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Apply to UBRP!</dc:title>
  <dc:creator>Jennifer Cubeta</dc:creator>
  <cp:lastModifiedBy>Carol Bender</cp:lastModifiedBy>
  <cp:revision>9</cp:revision>
  <dcterms:created xsi:type="dcterms:W3CDTF">2013-10-21T17:42:53Z</dcterms:created>
  <dcterms:modified xsi:type="dcterms:W3CDTF">2013-10-30T19:51:40Z</dcterms:modified>
</cp:coreProperties>
</file>