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E513E-BAC3-4C27-9277-C1F13AC8D62C}" type="datetimeFigureOut">
              <a:rPr lang="en-US" smtClean="0"/>
              <a:pPr/>
              <a:t>8/4/2011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A-horiz 200-28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5867400"/>
            <a:ext cx="3352800" cy="794583"/>
          </a:xfrm>
          <a:prstGeom prst="rect">
            <a:avLst/>
          </a:prstGeom>
        </p:spPr>
      </p:pic>
      <p:sp>
        <p:nvSpPr>
          <p:cNvPr id="1026" name="Homepage"/>
          <p:cNvSpPr>
            <a:spLocks noEditPoints="1" noChangeArrowheads="1"/>
          </p:cNvSpPr>
          <p:nvPr/>
        </p:nvSpPr>
        <p:spPr bwMode="auto">
          <a:xfrm>
            <a:off x="609600" y="2590800"/>
            <a:ext cx="2124075" cy="2362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999 w 21600"/>
              <a:gd name="T15" fmla="*/ 12174 h 21600"/>
              <a:gd name="T16" fmla="*/ 20813 w 21600"/>
              <a:gd name="T17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5251" y="7101"/>
                </a:moveTo>
                <a:lnTo>
                  <a:pt x="5251" y="11160"/>
                </a:lnTo>
                <a:lnTo>
                  <a:pt x="16306" y="11160"/>
                </a:lnTo>
                <a:lnTo>
                  <a:pt x="16306" y="7052"/>
                </a:lnTo>
                <a:lnTo>
                  <a:pt x="16901" y="6561"/>
                </a:lnTo>
                <a:lnTo>
                  <a:pt x="15264" y="5236"/>
                </a:lnTo>
                <a:lnTo>
                  <a:pt x="15264" y="1636"/>
                </a:lnTo>
                <a:lnTo>
                  <a:pt x="13478" y="1636"/>
                </a:lnTo>
                <a:lnTo>
                  <a:pt x="13478" y="3698"/>
                </a:lnTo>
                <a:lnTo>
                  <a:pt x="11182" y="1669"/>
                </a:lnTo>
                <a:lnTo>
                  <a:pt x="4847" y="6561"/>
                </a:lnTo>
                <a:lnTo>
                  <a:pt x="5251" y="7101"/>
                </a:lnTo>
                <a:close/>
              </a:path>
              <a:path w="21600" h="21600" extrusionOk="0">
                <a:moveTo>
                  <a:pt x="9396" y="11160"/>
                </a:moveTo>
                <a:lnTo>
                  <a:pt x="9396" y="7772"/>
                </a:lnTo>
                <a:lnTo>
                  <a:pt x="11820" y="7772"/>
                </a:lnTo>
                <a:lnTo>
                  <a:pt x="11820" y="11160"/>
                </a:lnTo>
                <a:lnTo>
                  <a:pt x="9396" y="11160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4" name="Picture 10" descr="C:\Documents and Settings\Jim\Local Settings\Temporary Internet Files\Content.IE5\SP2C49IJ\MC90028178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276600"/>
            <a:ext cx="533400" cy="793108"/>
          </a:xfrm>
          <a:prstGeom prst="rect">
            <a:avLst/>
          </a:prstGeom>
          <a:noFill/>
        </p:spPr>
      </p:pic>
      <p:pic>
        <p:nvPicPr>
          <p:cNvPr id="1035" name="Picture 11" descr="C:\Documents and Settings\Jim\Local Settings\Temporary Internet Files\Content.IE5\TAZ03B6F\MM900041152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990600"/>
            <a:ext cx="3048000" cy="2189018"/>
          </a:xfrm>
          <a:prstGeom prst="rect">
            <a:avLst/>
          </a:prstGeom>
          <a:noFill/>
        </p:spPr>
      </p:pic>
      <p:sp>
        <p:nvSpPr>
          <p:cNvPr id="16" name="Left Arrow 15"/>
          <p:cNvSpPr/>
          <p:nvPr/>
        </p:nvSpPr>
        <p:spPr>
          <a:xfrm>
            <a:off x="2819400" y="2209800"/>
            <a:ext cx="6324600" cy="2667000"/>
          </a:xfrm>
          <a:prstGeom prst="lef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lgerian" pitchFamily="82" charset="0"/>
              </a:rPr>
              <a:t>Residential Rainwater Harvesting</a:t>
            </a:r>
            <a:endParaRPr lang="en-US" sz="3200" dirty="0">
              <a:latin typeface="Algerian" pitchFamily="82" charset="0"/>
            </a:endParaRPr>
          </a:p>
        </p:txBody>
      </p:sp>
      <p:sp>
        <p:nvSpPr>
          <p:cNvPr id="17" name="Wave 16"/>
          <p:cNvSpPr/>
          <p:nvPr/>
        </p:nvSpPr>
        <p:spPr>
          <a:xfrm>
            <a:off x="5638800" y="304800"/>
            <a:ext cx="2819400" cy="160020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lgerian" pitchFamily="82" charset="0"/>
              </a:rPr>
              <a:t>New</a:t>
            </a:r>
          </a:p>
          <a:p>
            <a:pPr algn="ctr"/>
            <a:r>
              <a:rPr lang="en-US" sz="2800" dirty="0" smtClean="0">
                <a:latin typeface="Algerian" pitchFamily="82" charset="0"/>
              </a:rPr>
              <a:t>Fall 2011</a:t>
            </a:r>
            <a:endParaRPr lang="en-US" sz="2800" dirty="0">
              <a:latin typeface="Algerian" pitchFamily="8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" y="152400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  <a:t>SWES 310</a:t>
            </a:r>
            <a:endParaRPr lang="en-US" sz="6000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80782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For more information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 contact: jjriley@ag.arizona.edu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81600" y="2209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lgerian" pitchFamily="82" charset="0"/>
              </a:rPr>
              <a:t>3 Units  via UA</a:t>
            </a:r>
            <a:endParaRPr lang="en-US" sz="2800" b="1" dirty="0">
              <a:latin typeface="Algerian" pitchFamily="8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9362" y="4953000"/>
            <a:ext cx="5934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lgerian" pitchFamily="82" charset="0"/>
              </a:rPr>
              <a:t>7 CEU via AZ Outreach College</a:t>
            </a:r>
            <a:endParaRPr lang="en-US" sz="2800" b="1" dirty="0">
              <a:latin typeface="Algerian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5105400"/>
            <a:ext cx="2509020" cy="369332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Algerian" pitchFamily="82" charset="0"/>
              </a:rPr>
              <a:t>Limited enrollment</a:t>
            </a:r>
            <a:endParaRPr lang="en-US" b="1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91000" y="4267200"/>
            <a:ext cx="4779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Instructors: J.J. Riley and Michael Crimmins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5073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Soil, Water and Environmental Science Department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5334000"/>
            <a:ext cx="1226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64580</a:t>
            </a:r>
            <a:endParaRPr lang="en-US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</dc:creator>
  <cp:lastModifiedBy>Jim</cp:lastModifiedBy>
  <cp:revision>11</cp:revision>
  <dcterms:created xsi:type="dcterms:W3CDTF">2011-07-07T18:15:45Z</dcterms:created>
  <dcterms:modified xsi:type="dcterms:W3CDTF">2011-08-04T17:24:10Z</dcterms:modified>
</cp:coreProperties>
</file>