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2" r:id="rId1"/>
  </p:sldMasterIdLst>
  <p:notesMasterIdLst>
    <p:notesMasterId r:id="rId13"/>
  </p:notesMasterIdLst>
  <p:handoutMasterIdLst>
    <p:handoutMasterId r:id="rId14"/>
  </p:handoutMasterIdLst>
  <p:sldIdLst>
    <p:sldId id="282" r:id="rId2"/>
    <p:sldId id="257" r:id="rId3"/>
    <p:sldId id="287" r:id="rId4"/>
    <p:sldId id="297" r:id="rId5"/>
    <p:sldId id="280" r:id="rId6"/>
    <p:sldId id="296" r:id="rId7"/>
    <p:sldId id="288" r:id="rId8"/>
    <p:sldId id="295" r:id="rId9"/>
    <p:sldId id="294" r:id="rId10"/>
    <p:sldId id="293" r:id="rId11"/>
    <p:sldId id="276" r:id="rId12"/>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CF2FA"/>
    <a:srgbClr val="F3F7FB"/>
    <a:srgbClr val="F9FBFD"/>
    <a:srgbClr val="EAF1FA"/>
    <a:srgbClr val="003366"/>
    <a:srgbClr val="CC003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13584" autoAdjust="0"/>
    <p:restoredTop sz="94660"/>
  </p:normalViewPr>
  <p:slideViewPr>
    <p:cSldViewPr>
      <p:cViewPr>
        <p:scale>
          <a:sx n="100" d="100"/>
          <a:sy n="100" d="100"/>
        </p:scale>
        <p:origin x="-504"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A163E3DD-7BCC-432E-A1C6-761612B6D419}" type="datetimeFigureOut">
              <a:rPr lang="en-US" smtClean="0"/>
              <a:t>6/21/2011</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DD20CF01-BFD6-470B-8316-46C8526C4E74}"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fontAlgn="auto">
              <a:spcBef>
                <a:spcPts val="0"/>
              </a:spcBef>
              <a:spcAft>
                <a:spcPts val="0"/>
              </a:spcAft>
              <a:defRPr sz="1200">
                <a:latin typeface="+mn-lt"/>
              </a:defRPr>
            </a:lvl1pPr>
          </a:lstStyle>
          <a:p>
            <a:pPr>
              <a:defRPr/>
            </a:pPr>
            <a:fld id="{21745FC0-88F0-447F-B1E4-34813F3D52C8}" type="datetimeFigureOut">
              <a:rPr lang="en-US"/>
              <a:pPr>
                <a:defRPr/>
              </a:pPr>
              <a:t>6/21/2011</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smtClean="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fontAlgn="auto">
              <a:spcBef>
                <a:spcPts val="0"/>
              </a:spcBef>
              <a:spcAft>
                <a:spcPts val="0"/>
              </a:spcAft>
              <a:defRPr sz="1200">
                <a:latin typeface="+mn-lt"/>
              </a:defRPr>
            </a:lvl1pPr>
          </a:lstStyle>
          <a:p>
            <a:pPr>
              <a:defRPr/>
            </a:pPr>
            <a:fld id="{76D2AE97-CCBA-4056-8151-200212BC3436}"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noTextEdit="1"/>
          </p:cNvSpPr>
          <p:nvPr>
            <p:ph type="sldImg"/>
          </p:nvPr>
        </p:nvSpPr>
        <p:spPr>
          <a:ln/>
        </p:spPr>
      </p:sp>
      <p:sp>
        <p:nvSpPr>
          <p:cNvPr id="17410" name="Notes Placeholder 2"/>
          <p:cNvSpPr>
            <a:spLocks noGrp="1"/>
          </p:cNvSpPr>
          <p:nvPr>
            <p:ph type="body" idx="1"/>
          </p:nvPr>
        </p:nvSpPr>
        <p:spPr>
          <a:noFill/>
          <a:ln/>
        </p:spPr>
        <p:txBody>
          <a:bodyPr/>
          <a:lstStyle/>
          <a:p>
            <a:endParaRPr lang="en-US" smtClean="0"/>
          </a:p>
        </p:txBody>
      </p:sp>
      <p:sp>
        <p:nvSpPr>
          <p:cNvPr id="17411" name="Slide Number Placeholder 3"/>
          <p:cNvSpPr>
            <a:spLocks noGrp="1"/>
          </p:cNvSpPr>
          <p:nvPr>
            <p:ph type="sldNum" sz="quarter" idx="5"/>
          </p:nvPr>
        </p:nvSpPr>
        <p:spPr>
          <a:noFill/>
        </p:spPr>
        <p:txBody>
          <a:bodyPr/>
          <a:lstStyle/>
          <a:p>
            <a:fld id="{3FD6F7C3-ECBA-4364-9483-2B4F16BC7837}" type="slidenum">
              <a:rPr lang="en-US" altLang="en-US" smtClean="0"/>
              <a:pPr/>
              <a:t>1</a:t>
            </a:fld>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noFill/>
          <a:ln>
            <a:solidFill>
              <a:srgbClr val="000000"/>
            </a:solidFill>
            <a:miter lim="800000"/>
            <a:headEnd/>
            <a:tailEnd/>
          </a:ln>
        </p:spPr>
      </p:sp>
      <p:sp>
        <p:nvSpPr>
          <p:cNvPr id="1126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BDB2A86-0BB4-4C9E-9C82-08854D37530D}" type="slidenum">
              <a:rPr lang="en-US" smtClean="0"/>
              <a:pPr fontAlgn="base">
                <a:spcBef>
                  <a:spcPct val="0"/>
                </a:spcBef>
                <a:spcAft>
                  <a:spcPct val="0"/>
                </a:spcAft>
                <a:defRPr/>
              </a:pPr>
              <a:t>2</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76D2AE97-CCBA-4056-8151-200212BC3436}" type="slidenum">
              <a:rPr lang="en-US" smtClean="0"/>
              <a:pPr>
                <a:defRPr/>
              </a:pPr>
              <a:t>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4" name="Rectangle 6"/>
          <p:cNvSpPr/>
          <p:nvPr/>
        </p:nvSpPr>
        <p:spPr bwMode="white">
          <a:xfrm>
            <a:off x="0" y="5970588"/>
            <a:ext cx="9144000" cy="8874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9"/>
          <p:cNvSpPr/>
          <p:nvPr/>
        </p:nvSpPr>
        <p:spPr>
          <a:xfrm>
            <a:off x="-9525" y="6053138"/>
            <a:ext cx="2249488" cy="712787"/>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10"/>
          <p:cNvSpPr/>
          <p:nvPr/>
        </p:nvSpPr>
        <p:spPr>
          <a:xfrm>
            <a:off x="2359025" y="6043613"/>
            <a:ext cx="6784975" cy="714375"/>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Title 7"/>
          <p:cNvSpPr>
            <a:spLocks noGrp="1"/>
          </p:cNvSpPr>
          <p:nvPr>
            <p:ph type="ctrTitle"/>
          </p:nvPr>
        </p:nvSpPr>
        <p:spPr>
          <a:xfrm>
            <a:off x="457200" y="5029200"/>
            <a:ext cx="8382000" cy="838200"/>
          </a:xfrm>
        </p:spPr>
        <p:txBody>
          <a:bodyPr anchor="b"/>
          <a:lstStyle>
            <a:lvl1pPr>
              <a:defRPr cap="all" baseline="0"/>
            </a:lvl1pPr>
          </a:lstStyle>
          <a:p>
            <a:r>
              <a:rPr lang="en-US" smtClean="0"/>
              <a:t>Click to edit Master title style</a:t>
            </a:r>
            <a:endParaRPr lang="en-US" dirty="0"/>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7" name="Date Placeholder 27"/>
          <p:cNvSpPr>
            <a:spLocks noGrp="1"/>
          </p:cNvSpPr>
          <p:nvPr>
            <p:ph type="dt" sz="half" idx="10"/>
          </p:nvPr>
        </p:nvSpPr>
        <p:spPr>
          <a:xfrm>
            <a:off x="76200" y="6069013"/>
            <a:ext cx="2057400" cy="685800"/>
          </a:xfrm>
        </p:spPr>
        <p:txBody>
          <a:bodyPr>
            <a:noAutofit/>
          </a:bodyPr>
          <a:lstStyle>
            <a:lvl1pPr algn="ctr">
              <a:defRPr sz="2000">
                <a:solidFill>
                  <a:srgbClr val="FFFFFF"/>
                </a:solidFill>
              </a:defRPr>
            </a:lvl1pPr>
          </a:lstStyle>
          <a:p>
            <a:fld id="{DA4C928D-331A-40A8-BA17-43E5849251B5}" type="datetimeFigureOut">
              <a:rPr lang="en-US" smtClean="0"/>
              <a:pPr/>
              <a:t>6/21/2011</a:t>
            </a:fld>
            <a:endParaRPr lang="en-US" dirty="0"/>
          </a:p>
        </p:txBody>
      </p:sp>
      <p:pic>
        <p:nvPicPr>
          <p:cNvPr id="12" name="Picture 11" descr="Mosaic---white.png"/>
          <p:cNvPicPr>
            <a:picLocks noChangeAspect="1"/>
          </p:cNvPicPr>
          <p:nvPr/>
        </p:nvPicPr>
        <p:blipFill>
          <a:blip r:embed="rId2" cstate="print"/>
          <a:stretch>
            <a:fillRect/>
          </a:stretch>
        </p:blipFill>
        <p:spPr>
          <a:xfrm>
            <a:off x="2615750" y="685800"/>
            <a:ext cx="3708850" cy="4191000"/>
          </a:xfrm>
          <a:prstGeom prst="rect">
            <a:avLst/>
          </a:prstGeom>
        </p:spPr>
      </p:pic>
    </p:spTree>
  </p:cSld>
  <p:clrMapOvr>
    <a:overrideClrMapping bg1="dk1" tx1="lt1" bg2="dk2" tx2="lt2" accent1="accent1" accent2="accent2" accent3="accent3" accent4="accent4" accent5="accent5" accent6="accent6" hlink="hlink" folHlink="folHlink"/>
  </p:clrMapOvr>
  <p:hf hdr="0" ftr="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fld id="{DA4C928D-331A-40A8-BA17-43E5849251B5}" type="datetimeFigureOut">
              <a:rPr lang="en-US" smtClean="0"/>
              <a:pPr/>
              <a:t>6/21/2011</a:t>
            </a:fld>
            <a:endParaRPr lang="en-US" dirty="0"/>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C51D1FFC-EF29-452E-A720-84817774958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6"/>
          <p:cNvSpPr/>
          <p:nvPr/>
        </p:nvSpPr>
        <p:spPr bwMode="white">
          <a:xfrm>
            <a:off x="6096000" y="0"/>
            <a:ext cx="320675"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Vertical Title 1"/>
          <p:cNvSpPr>
            <a:spLocks noGrp="1"/>
          </p:cNvSpPr>
          <p:nvPr>
            <p:ph type="title" orient="vert"/>
          </p:nvPr>
        </p:nvSpPr>
        <p:spPr>
          <a:xfrm>
            <a:off x="6553200" y="609600"/>
            <a:ext cx="2057400" cy="55165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a:xfrm>
            <a:off x="6553200" y="6248400"/>
            <a:ext cx="2209800" cy="365125"/>
          </a:xfrm>
        </p:spPr>
        <p:txBody>
          <a:bodyPr/>
          <a:lstStyle>
            <a:lvl1pPr>
              <a:defRPr/>
            </a:lvl1pPr>
          </a:lstStyle>
          <a:p>
            <a:fld id="{DA4C928D-331A-40A8-BA17-43E5849251B5}" type="datetimeFigureOut">
              <a:rPr lang="en-US" smtClean="0"/>
              <a:pPr/>
              <a:t>6/21/2011</a:t>
            </a:fld>
            <a:endParaRPr lang="en-US" dirty="0"/>
          </a:p>
        </p:txBody>
      </p:sp>
      <p:sp>
        <p:nvSpPr>
          <p:cNvPr id="8" name="Footer Placeholder 4"/>
          <p:cNvSpPr>
            <a:spLocks noGrp="1"/>
          </p:cNvSpPr>
          <p:nvPr>
            <p:ph type="ftr" sz="quarter" idx="11"/>
          </p:nvPr>
        </p:nvSpPr>
        <p:spPr>
          <a:xfrm>
            <a:off x="457200" y="6248400"/>
            <a:ext cx="5573713" cy="365125"/>
          </a:xfrm>
        </p:spPr>
        <p:txBody>
          <a:bodyPr/>
          <a:lstStyle>
            <a:lvl1pPr>
              <a:defRPr/>
            </a:lvl1pPr>
          </a:lstStyle>
          <a:p>
            <a:endParaRPr lang="en-US"/>
          </a:p>
        </p:txBody>
      </p:sp>
      <p:sp>
        <p:nvSpPr>
          <p:cNvPr id="9" name="Slide Number Placeholder 5"/>
          <p:cNvSpPr>
            <a:spLocks noGrp="1"/>
          </p:cNvSpPr>
          <p:nvPr>
            <p:ph type="sldNum" sz="quarter" idx="12"/>
          </p:nvPr>
        </p:nvSpPr>
        <p:spPr>
          <a:xfrm rot="5400000">
            <a:off x="5989638" y="144462"/>
            <a:ext cx="533400" cy="244475"/>
          </a:xfrm>
        </p:spPr>
        <p:txBody>
          <a:bodyPr/>
          <a:lstStyle>
            <a:lvl1pPr>
              <a:defRPr/>
            </a:lvl1pPr>
          </a:lstStyle>
          <a:p>
            <a:fld id="{C51D1FFC-EF29-452E-A720-84817774958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Title Slide">
    <p:spTree>
      <p:nvGrpSpPr>
        <p:cNvPr id="1" name=""/>
        <p:cNvGrpSpPr/>
        <p:nvPr/>
      </p:nvGrpSpPr>
      <p:grpSpPr>
        <a:xfrm>
          <a:off x="0" y="0"/>
          <a:ext cx="0" cy="0"/>
          <a:chOff x="0" y="0"/>
          <a:chExt cx="0" cy="0"/>
        </a:xfrm>
      </p:grpSpPr>
      <p:pic>
        <p:nvPicPr>
          <p:cNvPr id="3" name="Picture 4" descr="Panorama.jpg"/>
          <p:cNvPicPr>
            <a:picLocks noChangeAspect="1"/>
          </p:cNvPicPr>
          <p:nvPr userDrawn="1"/>
        </p:nvPicPr>
        <p:blipFill>
          <a:blip r:embed="rId2" cstate="print"/>
          <a:srcRect t="8342"/>
          <a:stretch>
            <a:fillRect/>
          </a:stretch>
        </p:blipFill>
        <p:spPr bwMode="auto">
          <a:xfrm>
            <a:off x="0" y="609600"/>
            <a:ext cx="9144000" cy="6248400"/>
          </a:xfrm>
          <a:prstGeom prst="rect">
            <a:avLst/>
          </a:prstGeom>
          <a:noFill/>
          <a:ln w="9525">
            <a:noFill/>
            <a:miter lim="800000"/>
            <a:headEnd/>
            <a:tailEnd/>
          </a:ln>
        </p:spPr>
      </p:pic>
      <p:pic>
        <p:nvPicPr>
          <p:cNvPr id="4" name="Picture 5" descr="11%20Blue%20ban"/>
          <p:cNvPicPr>
            <a:picLocks noChangeAspect="1" noChangeArrowheads="1"/>
          </p:cNvPicPr>
          <p:nvPr userDrawn="1"/>
        </p:nvPicPr>
        <p:blipFill>
          <a:blip r:embed="rId3" cstate="print"/>
          <a:srcRect l="2174" t="33070" r="10872"/>
          <a:stretch>
            <a:fillRect/>
          </a:stretch>
        </p:blipFill>
        <p:spPr bwMode="auto">
          <a:xfrm>
            <a:off x="0" y="0"/>
            <a:ext cx="9144000" cy="609600"/>
          </a:xfrm>
          <a:prstGeom prst="rect">
            <a:avLst/>
          </a:prstGeom>
          <a:noFill/>
          <a:ln w="9525">
            <a:noFill/>
            <a:miter lim="800000"/>
            <a:headEnd/>
            <a:tailEnd/>
          </a:ln>
        </p:spPr>
      </p:pic>
      <p:sp>
        <p:nvSpPr>
          <p:cNvPr id="3074" name="Rectangle 2"/>
          <p:cNvSpPr>
            <a:spLocks noGrp="1" noChangeArrowheads="1"/>
          </p:cNvSpPr>
          <p:nvPr>
            <p:ph type="ctrTitle"/>
          </p:nvPr>
        </p:nvSpPr>
        <p:spPr>
          <a:xfrm>
            <a:off x="2438400" y="1447800"/>
            <a:ext cx="4038600" cy="533400"/>
          </a:xfrm>
          <a:prstGeom prst="rect">
            <a:avLst/>
          </a:prstGeom>
        </p:spPr>
        <p:txBody>
          <a:bodyPr/>
          <a:lstStyle>
            <a:lvl1pPr algn="l">
              <a:defRPr sz="3200" baseline="0">
                <a:solidFill>
                  <a:schemeClr val="tx1"/>
                </a:solidFill>
              </a:defRPr>
            </a:lvl1pPr>
          </a:lstStyle>
          <a:p>
            <a:r>
              <a:rPr lang="en-US" altLang="en-US" dirty="0"/>
              <a:t>Click to edit Master </a:t>
            </a:r>
            <a:r>
              <a:rPr lang="en-US" altLang="en-US" dirty="0" smtClean="0"/>
              <a:t>title</a:t>
            </a:r>
            <a:endParaRPr lang="en-US" altLang="en-US" dirty="0"/>
          </a:p>
        </p:txBody>
      </p:sp>
      <p:sp>
        <p:nvSpPr>
          <p:cNvPr id="5" name="Subtitle 2"/>
          <p:cNvSpPr>
            <a:spLocks noGrp="1"/>
          </p:cNvSpPr>
          <p:nvPr>
            <p:ph type="subTitle" idx="1"/>
          </p:nvPr>
        </p:nvSpPr>
        <p:spPr>
          <a:xfrm>
            <a:off x="6629400" y="1371600"/>
            <a:ext cx="2209800" cy="1143000"/>
          </a:xfrm>
        </p:spPr>
        <p:txBody>
          <a:bodyPr/>
          <a:lstStyle>
            <a:lvl1pPr marL="0" indent="0" algn="ctr">
              <a:buNone/>
              <a:defRPr sz="1800" baseline="0">
                <a:solidFill>
                  <a:srgbClr val="003366"/>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pic>
        <p:nvPicPr>
          <p:cNvPr id="6" name="Picture 5" descr="MosaicIcon.png"/>
          <p:cNvPicPr>
            <a:picLocks noChangeAspect="1"/>
          </p:cNvPicPr>
          <p:nvPr userDrawn="1"/>
        </p:nvPicPr>
        <p:blipFill>
          <a:blip r:embed="rId4" cstate="print"/>
          <a:stretch>
            <a:fillRect/>
          </a:stretch>
        </p:blipFill>
        <p:spPr>
          <a:xfrm>
            <a:off x="457200" y="609600"/>
            <a:ext cx="1905000" cy="2343663"/>
          </a:xfrm>
          <a:prstGeom prst="rect">
            <a:avLst/>
          </a:prstGeom>
          <a:effectLst>
            <a:outerShdw blurRad="50800" dist="38100" dir="18900000" algn="bl" rotWithShape="0">
              <a:prstClr val="black">
                <a:alpha val="40000"/>
              </a:prstClr>
            </a:outerShdw>
          </a:effectLst>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lang="en-US" smtClean="0"/>
              <a:t>Click to edit Master title style</a:t>
            </a:r>
            <a:endParaRPr lang="en-US"/>
          </a:p>
        </p:txBody>
      </p:sp>
      <p:sp>
        <p:nvSpPr>
          <p:cNvPr id="8" name="Content Placeholder 7"/>
          <p:cNvSpPr>
            <a:spLocks noGrp="1"/>
          </p:cNvSpPr>
          <p:nvPr>
            <p:ph sz="quarter" idx="1"/>
          </p:nvPr>
        </p:nvSpPr>
        <p:spPr>
          <a:xfrm>
            <a:off x="612648" y="1600200"/>
            <a:ext cx="8153400" cy="464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13"/>
          <p:cNvSpPr>
            <a:spLocks noGrp="1"/>
          </p:cNvSpPr>
          <p:nvPr>
            <p:ph type="dt" sz="half" idx="10"/>
          </p:nvPr>
        </p:nvSpPr>
        <p:spPr/>
        <p:txBody>
          <a:bodyPr/>
          <a:lstStyle>
            <a:lvl1pPr algn="r">
              <a:defRPr/>
            </a:lvl1pPr>
          </a:lstStyle>
          <a:p>
            <a:fld id="{DA4C928D-331A-40A8-BA17-43E5849251B5}" type="datetimeFigureOut">
              <a:rPr lang="en-US" smtClean="0"/>
              <a:pPr/>
              <a:t>6/21/2011</a:t>
            </a:fld>
            <a:endParaRPr lang="en-US" dirty="0"/>
          </a:p>
        </p:txBody>
      </p:sp>
      <p:sp>
        <p:nvSpPr>
          <p:cNvPr id="5" name="Footer Placeholder 2"/>
          <p:cNvSpPr>
            <a:spLocks noGrp="1"/>
          </p:cNvSpPr>
          <p:nvPr>
            <p:ph type="ftr" sz="quarter" idx="11"/>
          </p:nvPr>
        </p:nvSpPr>
        <p:spPr/>
        <p:txBody>
          <a:bodyPr/>
          <a:lstStyle>
            <a:lvl1pPr>
              <a:defRPr/>
            </a:lvl1pPr>
          </a:lstStyle>
          <a:p>
            <a:pPr>
              <a:defRPr/>
            </a:pPr>
            <a:endParaRPr lang="en-US" baseline="30000" smtClean="0"/>
          </a:p>
          <a:p>
            <a:pPr>
              <a:defRPr/>
            </a:pPr>
            <a:r>
              <a:rPr lang="en-US" sz="1400" baseline="30000" smtClean="0"/>
              <a:t>The University of Arizona  | Mosaic Implementation</a:t>
            </a:r>
            <a:endParaRPr lang="en-US" sz="1400" dirty="0"/>
          </a:p>
        </p:txBody>
      </p:sp>
      <p:sp>
        <p:nvSpPr>
          <p:cNvPr id="6" name="Slide Number Placeholder 22"/>
          <p:cNvSpPr>
            <a:spLocks noGrp="1"/>
          </p:cNvSpPr>
          <p:nvPr>
            <p:ph type="sldNum" sz="quarter" idx="12"/>
          </p:nvPr>
        </p:nvSpPr>
        <p:spPr/>
        <p:txBody>
          <a:bodyPr/>
          <a:lstStyle>
            <a:lvl1pPr>
              <a:defRPr/>
            </a:lvl1pPr>
          </a:lstStyle>
          <a:p>
            <a:pPr>
              <a:defRPr/>
            </a:pPr>
            <a:fld id="{2A679E58-5623-43F5-A749-1564FF1F0E90}" type="slidenum">
              <a:rPr lang="en-US" smtClean="0"/>
              <a:pPr>
                <a:defRPr/>
              </a:pPr>
              <a:t>‹#›</a:t>
            </a:fld>
            <a:endParaRPr lang="en-US"/>
          </a:p>
        </p:txBody>
      </p:sp>
      <p:pic>
        <p:nvPicPr>
          <p:cNvPr id="9" name="Picture 8" descr="mosaic5color.png"/>
          <p:cNvPicPr>
            <a:picLocks noChangeAspect="1"/>
          </p:cNvPicPr>
          <p:nvPr/>
        </p:nvPicPr>
        <p:blipFill>
          <a:blip r:embed="rId2" cstate="print"/>
          <a:stretch>
            <a:fillRect/>
          </a:stretch>
        </p:blipFill>
        <p:spPr>
          <a:xfrm>
            <a:off x="609600" y="6248400"/>
            <a:ext cx="353252" cy="40005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4"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Text Placeholder 2"/>
          <p:cNvSpPr>
            <a:spLocks noGrp="1"/>
          </p:cNvSpPr>
          <p:nvPr>
            <p:ph type="body" idx="1"/>
          </p:nvPr>
        </p:nvSpPr>
        <p:spPr>
          <a:xfrm>
            <a:off x="1371600" y="2743200"/>
            <a:ext cx="7123113" cy="1673225"/>
          </a:xfrm>
        </p:spPr>
        <p:txBody>
          <a:bodyPr/>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lang="en-US" smtClean="0"/>
              <a:t>Click to edit Master title style</a:t>
            </a:r>
            <a:endParaRPr lang="en-US"/>
          </a:p>
        </p:txBody>
      </p:sp>
      <p:sp>
        <p:nvSpPr>
          <p:cNvPr id="7" name="Date Placeholder 11"/>
          <p:cNvSpPr>
            <a:spLocks noGrp="1"/>
          </p:cNvSpPr>
          <p:nvPr>
            <p:ph type="dt" sz="half" idx="10"/>
          </p:nvPr>
        </p:nvSpPr>
        <p:spPr/>
        <p:txBody>
          <a:bodyPr/>
          <a:lstStyle>
            <a:lvl1pPr>
              <a:defRPr/>
            </a:lvl1pPr>
          </a:lstStyle>
          <a:p>
            <a:fld id="{DA4C928D-331A-40A8-BA17-43E5849251B5}" type="datetimeFigureOut">
              <a:rPr lang="en-US" smtClean="0"/>
              <a:pPr/>
              <a:t>6/21/2011</a:t>
            </a:fld>
            <a:endParaRPr lang="en-US" dirty="0"/>
          </a:p>
        </p:txBody>
      </p:sp>
      <p:sp>
        <p:nvSpPr>
          <p:cNvPr id="8" name="Slide Number Placeholder 12"/>
          <p:cNvSpPr>
            <a:spLocks noGrp="1"/>
          </p:cNvSpPr>
          <p:nvPr>
            <p:ph type="sldNum" sz="quarter" idx="11"/>
          </p:nvPr>
        </p:nvSpPr>
        <p:spPr>
          <a:xfrm>
            <a:off x="0" y="1752600"/>
            <a:ext cx="1295400" cy="701675"/>
          </a:xfrm>
        </p:spPr>
        <p:txBody>
          <a:bodyPr>
            <a:noAutofit/>
          </a:bodyPr>
          <a:lstStyle>
            <a:lvl1pPr>
              <a:defRPr sz="2400">
                <a:solidFill>
                  <a:srgbClr val="FFFFFF"/>
                </a:solidFill>
              </a:defRPr>
            </a:lvl1pPr>
          </a:lstStyle>
          <a:p>
            <a:pPr>
              <a:defRPr/>
            </a:pPr>
            <a:fld id="{CBE1A8D5-9AD7-4C8A-89D4-A6A7318F455E}" type="slidenum">
              <a:rPr lang="en-US" smtClean="0"/>
              <a:pPr>
                <a:defRPr/>
              </a:pPr>
              <a:t>‹#›</a:t>
            </a:fld>
            <a:endParaRPr lang="en-US"/>
          </a:p>
        </p:txBody>
      </p:sp>
      <p:sp>
        <p:nvSpPr>
          <p:cNvPr id="9" name="Footer Placeholder 13"/>
          <p:cNvSpPr>
            <a:spLocks noGrp="1"/>
          </p:cNvSpPr>
          <p:nvPr>
            <p:ph type="ftr" sz="quarter" idx="12"/>
          </p:nvPr>
        </p:nvSpPr>
        <p:spPr/>
        <p:txBody>
          <a:bodyPr/>
          <a:lstStyle>
            <a:lvl1pPr>
              <a:defRPr/>
            </a:lvl1pPr>
          </a:lstStyle>
          <a:p>
            <a:pPr>
              <a:defRPr/>
            </a:pPr>
            <a:endParaRPr lang="en-US" dirty="0"/>
          </a:p>
        </p:txBody>
      </p:sp>
    </p:spTree>
  </p:cSld>
  <p:clrMapOvr>
    <a:overrideClrMapping bg1="lt1" tx1="dk1" bg2="lt2" tx2="dk2" accent1="accent1" accent2="accent2" accent3="accent3" accent4="accent4" accent5="accent5" accent6="accent6" hlink="hlink" folHlink="folHlink"/>
  </p:clrMapOvr>
  <p:hf hdr="0" ftr="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609600" y="1589567"/>
            <a:ext cx="38862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844901" y="1589567"/>
            <a:ext cx="38862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7"/>
          <p:cNvSpPr>
            <a:spLocks noGrp="1"/>
          </p:cNvSpPr>
          <p:nvPr>
            <p:ph type="dt" sz="half" idx="10"/>
          </p:nvPr>
        </p:nvSpPr>
        <p:spPr/>
        <p:txBody>
          <a:bodyPr rtlCol="0"/>
          <a:lstStyle>
            <a:lvl1pPr>
              <a:defRPr/>
            </a:lvl1pPr>
          </a:lstStyle>
          <a:p>
            <a:fld id="{DA4C928D-331A-40A8-BA17-43E5849251B5}" type="datetimeFigureOut">
              <a:rPr lang="en-US" smtClean="0"/>
              <a:pPr/>
              <a:t>6/21/2011</a:t>
            </a:fld>
            <a:endParaRPr lang="en-US" dirty="0"/>
          </a:p>
        </p:txBody>
      </p:sp>
      <p:sp>
        <p:nvSpPr>
          <p:cNvPr id="6" name="Slide Number Placeholder 9"/>
          <p:cNvSpPr>
            <a:spLocks noGrp="1"/>
          </p:cNvSpPr>
          <p:nvPr>
            <p:ph type="sldNum" sz="quarter" idx="11"/>
          </p:nvPr>
        </p:nvSpPr>
        <p:spPr/>
        <p:txBody>
          <a:bodyPr rtlCol="0"/>
          <a:lstStyle>
            <a:lvl1pPr>
              <a:defRPr/>
            </a:lvl1pPr>
          </a:lstStyle>
          <a:p>
            <a:fld id="{C51D1FFC-EF29-452E-A720-848177749580}" type="slidenum">
              <a:rPr lang="en-US" smtClean="0"/>
              <a:pPr/>
              <a:t>‹#›</a:t>
            </a:fld>
            <a:endParaRPr lang="en-US"/>
          </a:p>
        </p:txBody>
      </p:sp>
      <p:sp>
        <p:nvSpPr>
          <p:cNvPr id="7" name="Footer Placeholder 11"/>
          <p:cNvSpPr>
            <a:spLocks noGrp="1"/>
          </p:cNvSpPr>
          <p:nvPr>
            <p:ph type="ftr" sz="quarter" idx="12"/>
          </p:nvPr>
        </p:nvSpPr>
        <p:spPr/>
        <p:txBody>
          <a:bodyPr rtlCol="0"/>
          <a:lstStyle>
            <a:lvl1pPr>
              <a:defRPr/>
            </a:lvl1p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lstStyle>
            <a:lvl1pPr>
              <a:defRPr/>
            </a:lvl1pPr>
          </a:lstStyle>
          <a:p>
            <a:r>
              <a:rPr lang="en-US" smtClean="0"/>
              <a:t>Click to edit Master title style</a:t>
            </a:r>
            <a:endParaRPr lang="en-US"/>
          </a:p>
        </p:txBody>
      </p:sp>
      <p:sp>
        <p:nvSpPr>
          <p:cNvPr id="11" name="Content Placeholder 10"/>
          <p:cNvSpPr>
            <a:spLocks noGrp="1"/>
          </p:cNvSpPr>
          <p:nvPr>
            <p:ph sz="quarter" idx="2"/>
          </p:nvPr>
        </p:nvSpPr>
        <p:spPr>
          <a:xfrm>
            <a:off x="609600" y="2438400"/>
            <a:ext cx="3886200" cy="3581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4"/>
          </p:nvPr>
        </p:nvSpPr>
        <p:spPr>
          <a:xfrm>
            <a:off x="4800600" y="2438400"/>
            <a:ext cx="3886200" cy="3581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a:r>
              <a:rPr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a:r>
              <a:rPr lang="en-US" smtClean="0"/>
              <a:t>Click to edit Master text styles</a:t>
            </a:r>
          </a:p>
        </p:txBody>
      </p:sp>
      <p:sp>
        <p:nvSpPr>
          <p:cNvPr id="7" name="Date Placeholder 9"/>
          <p:cNvSpPr>
            <a:spLocks noGrp="1"/>
          </p:cNvSpPr>
          <p:nvPr>
            <p:ph type="dt" sz="half" idx="10"/>
          </p:nvPr>
        </p:nvSpPr>
        <p:spPr/>
        <p:txBody>
          <a:bodyPr rtlCol="0"/>
          <a:lstStyle>
            <a:lvl1pPr>
              <a:defRPr/>
            </a:lvl1pPr>
          </a:lstStyle>
          <a:p>
            <a:fld id="{DA4C928D-331A-40A8-BA17-43E5849251B5}" type="datetimeFigureOut">
              <a:rPr lang="en-US" smtClean="0"/>
              <a:pPr/>
              <a:t>6/21/2011</a:t>
            </a:fld>
            <a:endParaRPr lang="en-US" dirty="0"/>
          </a:p>
        </p:txBody>
      </p:sp>
      <p:sp>
        <p:nvSpPr>
          <p:cNvPr id="8" name="Slide Number Placeholder 11"/>
          <p:cNvSpPr>
            <a:spLocks noGrp="1"/>
          </p:cNvSpPr>
          <p:nvPr>
            <p:ph type="sldNum" sz="quarter" idx="11"/>
          </p:nvPr>
        </p:nvSpPr>
        <p:spPr/>
        <p:txBody>
          <a:bodyPr rtlCol="0"/>
          <a:lstStyle>
            <a:lvl1pPr>
              <a:defRPr/>
            </a:lvl1pPr>
          </a:lstStyle>
          <a:p>
            <a:fld id="{C51D1FFC-EF29-452E-A720-848177749580}" type="slidenum">
              <a:rPr lang="en-US" smtClean="0"/>
              <a:pPr/>
              <a:t>‹#›</a:t>
            </a:fld>
            <a:endParaRPr lang="en-US"/>
          </a:p>
        </p:txBody>
      </p:sp>
      <p:sp>
        <p:nvSpPr>
          <p:cNvPr id="9" name="Footer Placeholder 13"/>
          <p:cNvSpPr>
            <a:spLocks noGrp="1"/>
          </p:cNvSpPr>
          <p:nvPr>
            <p:ph type="ftr" sz="quarter" idx="12"/>
          </p:nvPr>
        </p:nvSpPr>
        <p:spPr/>
        <p:txBody>
          <a:bodyPr rtlCol="0"/>
          <a:lstStyle>
            <a:lvl1pPr>
              <a:defRPr/>
            </a:lvl1p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fld id="{DA4C928D-331A-40A8-BA17-43E5849251B5}" type="datetimeFigureOut">
              <a:rPr lang="en-US" smtClean="0"/>
              <a:pPr/>
              <a:t>6/21/2011</a:t>
            </a:fld>
            <a:endParaRPr lang="en-US" dirty="0"/>
          </a:p>
        </p:txBody>
      </p:sp>
      <p:sp>
        <p:nvSpPr>
          <p:cNvPr id="4" name="Footer Placeholder 2"/>
          <p:cNvSpPr>
            <a:spLocks noGrp="1"/>
          </p:cNvSpPr>
          <p:nvPr>
            <p:ph type="ftr" sz="quarter" idx="11"/>
          </p:nvPr>
        </p:nvSpPr>
        <p:spPr/>
        <p:txBody>
          <a:bodyPr/>
          <a:lstStyle>
            <a:lvl1pPr>
              <a:defRPr/>
            </a:lvl1pPr>
          </a:lstStyle>
          <a:p>
            <a:pPr>
              <a:defRPr/>
            </a:pPr>
            <a:endParaRPr lang="en-US" dirty="0"/>
          </a:p>
        </p:txBody>
      </p:sp>
      <p:sp>
        <p:nvSpPr>
          <p:cNvPr id="5" name="Slide Number Placeholder 22"/>
          <p:cNvSpPr>
            <a:spLocks noGrp="1"/>
          </p:cNvSpPr>
          <p:nvPr>
            <p:ph type="sldNum" sz="quarter" idx="12"/>
          </p:nvPr>
        </p:nvSpPr>
        <p:spPr/>
        <p:txBody>
          <a:bodyPr/>
          <a:lstStyle>
            <a:lvl1pPr>
              <a:defRPr/>
            </a:lvl1pPr>
          </a:lstStyle>
          <a:p>
            <a:pPr>
              <a:defRPr/>
            </a:pPr>
            <a:fld id="{CBE1A8D5-9AD7-4C8A-89D4-A6A7318F455E}" type="slidenum">
              <a:rPr lang="en-US" smtClean="0"/>
              <a:pPr>
                <a:defRPr/>
              </a:pPr>
              <a:t>‹#›</a:t>
            </a:fld>
            <a:endParaRPr lang="en-US"/>
          </a:p>
        </p:txBody>
      </p:sp>
    </p:spTree>
  </p:cSld>
  <p:clrMapOvr>
    <a:masterClrMapping/>
  </p:clrMapOvr>
  <p:hf hdr="0" ftr="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DA4C928D-331A-40A8-BA17-43E5849251B5}" type="datetimeFigureOut">
              <a:rPr lang="en-US" smtClean="0"/>
              <a:pPr/>
              <a:t>6/21/2011</a:t>
            </a:fld>
            <a:endParaRPr lang="en-US" dirty="0"/>
          </a:p>
        </p:txBody>
      </p:sp>
      <p:sp>
        <p:nvSpPr>
          <p:cNvPr id="3" name="Footer Placeholder 2"/>
          <p:cNvSpPr>
            <a:spLocks noGrp="1"/>
          </p:cNvSpPr>
          <p:nvPr>
            <p:ph type="ftr" sz="quarter" idx="11"/>
          </p:nvPr>
        </p:nvSpPr>
        <p:spPr/>
        <p:txBody>
          <a:bodyPr/>
          <a:lstStyle>
            <a:lvl1pPr>
              <a:defRPr/>
            </a:lvl1pPr>
          </a:lstStyle>
          <a:p>
            <a:pPr>
              <a:defRPr/>
            </a:pPr>
            <a:endParaRPr lang="en-US" dirty="0"/>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pPr>
              <a:defRPr/>
            </a:pPr>
            <a:fld id="{CBE1A8D5-9AD7-4C8A-89D4-A6A7318F455E}" type="slidenum">
              <a:rPr lang="en-US" smtClean="0"/>
              <a:pPr>
                <a:defRPr/>
              </a:pPr>
              <a:t>‹#›</a:t>
            </a:fld>
            <a:endParaRPr lang="en-US"/>
          </a:p>
        </p:txBody>
      </p:sp>
    </p:spTree>
  </p:cSld>
  <p:clrMapOvr>
    <a:masterClrMapping/>
  </p:clrMapOvr>
  <p:hf hdr="0" ftr="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lstStyle>
            <a:lvl1pPr algn="l">
              <a:buNone/>
              <a:defRPr sz="4400" b="0"/>
            </a:lvl1pPr>
          </a:lstStyle>
          <a:p>
            <a:r>
              <a:rPr lang="en-US" smtClean="0"/>
              <a:t>Click to edit Master title style</a:t>
            </a:r>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fld id="{DA4C928D-331A-40A8-BA17-43E5849251B5}" type="datetimeFigureOut">
              <a:rPr lang="en-US" smtClean="0"/>
              <a:pPr/>
              <a:t>6/21/2011</a:t>
            </a:fld>
            <a:endParaRPr lang="en-US" dirty="0"/>
          </a:p>
        </p:txBody>
      </p:sp>
      <p:sp>
        <p:nvSpPr>
          <p:cNvPr id="6" name="Footer Placeholder 2"/>
          <p:cNvSpPr>
            <a:spLocks noGrp="1"/>
          </p:cNvSpPr>
          <p:nvPr>
            <p:ph type="ftr" sz="quarter" idx="11"/>
          </p:nvPr>
        </p:nvSpPr>
        <p:spPr/>
        <p:txBody>
          <a:bodyPr/>
          <a:lstStyle>
            <a:lvl1pPr>
              <a:defRPr/>
            </a:lvl1pPr>
          </a:lstStyle>
          <a:p>
            <a:endParaRPr lang="en-US"/>
          </a:p>
        </p:txBody>
      </p:sp>
      <p:sp>
        <p:nvSpPr>
          <p:cNvPr id="7" name="Slide Number Placeholder 22"/>
          <p:cNvSpPr>
            <a:spLocks noGrp="1"/>
          </p:cNvSpPr>
          <p:nvPr>
            <p:ph type="sldNum" sz="quarter" idx="12"/>
          </p:nvPr>
        </p:nvSpPr>
        <p:spPr/>
        <p:txBody>
          <a:bodyPr/>
          <a:lstStyle>
            <a:lvl1pPr>
              <a:defRPr/>
            </a:lvl1pPr>
          </a:lstStyle>
          <a:p>
            <a:fld id="{C51D1FFC-EF29-452E-A720-84817774958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5" name="Rectangle 7"/>
          <p:cNvSpPr/>
          <p:nvPr/>
        </p:nvSpPr>
        <p:spPr bwMode="white">
          <a:xfrm>
            <a:off x="-9525" y="4572000"/>
            <a:ext cx="9144000" cy="8874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8"/>
          <p:cNvSpPr/>
          <p:nvPr/>
        </p:nvSpPr>
        <p:spPr>
          <a:xfrm>
            <a:off x="-9525" y="4664075"/>
            <a:ext cx="1463675" cy="71278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9"/>
          <p:cNvSpPr/>
          <p:nvPr/>
        </p:nvSpPr>
        <p:spPr>
          <a:xfrm>
            <a:off x="1544638" y="4654550"/>
            <a:ext cx="7599362" cy="712788"/>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10"/>
          <p:cNvSpPr/>
          <p:nvPr/>
        </p:nvSpPr>
        <p:spPr bwMode="white">
          <a:xfrm>
            <a:off x="1447800" y="0"/>
            <a:ext cx="100013" cy="686752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a:r>
              <a:rPr lang="en-US" smtClean="0"/>
              <a:t>Click to edit Master text styles</a:t>
            </a:r>
          </a:p>
        </p:txBody>
      </p:sp>
      <p:sp>
        <p:nvSpPr>
          <p:cNvPr id="2" name="Title 1"/>
          <p:cNvSpPr>
            <a:spLocks noGrp="1"/>
          </p:cNvSpPr>
          <p:nvPr>
            <p:ph type="title"/>
          </p:nvPr>
        </p:nvSpPr>
        <p:spPr>
          <a:xfrm>
            <a:off x="1600200" y="4648200"/>
            <a:ext cx="7315200" cy="685800"/>
          </a:xfrm>
        </p:spPr>
        <p:txBody>
          <a:bodyPr/>
          <a:lstStyle>
            <a:lvl1pPr algn="l">
              <a:buNone/>
              <a:defRPr sz="2800" b="0">
                <a:solidFill>
                  <a:srgbClr val="FFFFFF"/>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11"/>
          <p:cNvSpPr>
            <a:spLocks noGrp="1"/>
          </p:cNvSpPr>
          <p:nvPr>
            <p:ph type="dt" sz="half" idx="10"/>
          </p:nvPr>
        </p:nvSpPr>
        <p:spPr>
          <a:xfrm>
            <a:off x="6248400" y="6248400"/>
            <a:ext cx="2667000" cy="365125"/>
          </a:xfrm>
        </p:spPr>
        <p:txBody>
          <a:bodyPr rtlCol="0"/>
          <a:lstStyle>
            <a:lvl1pPr>
              <a:defRPr/>
            </a:lvl1pPr>
          </a:lstStyle>
          <a:p>
            <a:fld id="{DA4C928D-331A-40A8-BA17-43E5849251B5}" type="datetimeFigureOut">
              <a:rPr lang="en-US" smtClean="0"/>
              <a:pPr/>
              <a:t>6/21/2011</a:t>
            </a:fld>
            <a:endParaRPr lang="en-US" dirty="0"/>
          </a:p>
        </p:txBody>
      </p:sp>
      <p:sp>
        <p:nvSpPr>
          <p:cNvPr id="10" name="Slide Number Placeholder 12"/>
          <p:cNvSpPr>
            <a:spLocks noGrp="1"/>
          </p:cNvSpPr>
          <p:nvPr>
            <p:ph type="sldNum" sz="quarter" idx="11"/>
          </p:nvPr>
        </p:nvSpPr>
        <p:spPr>
          <a:xfrm>
            <a:off x="0" y="4667250"/>
            <a:ext cx="1447800" cy="663575"/>
          </a:xfrm>
        </p:spPr>
        <p:txBody>
          <a:bodyPr rtlCol="0"/>
          <a:lstStyle>
            <a:lvl1pPr>
              <a:defRPr sz="2800"/>
            </a:lvl1pPr>
          </a:lstStyle>
          <a:p>
            <a:fld id="{C51D1FFC-EF29-452E-A720-848177749580}" type="slidenum">
              <a:rPr lang="en-US" smtClean="0"/>
              <a:pPr/>
              <a:t>‹#›</a:t>
            </a:fld>
            <a:endParaRPr lang="en-US"/>
          </a:p>
        </p:txBody>
      </p:sp>
      <p:sp>
        <p:nvSpPr>
          <p:cNvPr id="11" name="Footer Placeholder 13"/>
          <p:cNvSpPr>
            <a:spLocks noGrp="1"/>
          </p:cNvSpPr>
          <p:nvPr>
            <p:ph type="ftr" sz="quarter" idx="12"/>
          </p:nvPr>
        </p:nvSpPr>
        <p:spPr>
          <a:xfrm>
            <a:off x="1600200" y="6248400"/>
            <a:ext cx="4572000" cy="365125"/>
          </a:xfrm>
        </p:spPr>
        <p:txBody>
          <a:bodyPr rtlCol="0"/>
          <a:lstStyle>
            <a:lvl1pPr>
              <a:defRPr/>
            </a:lvl1pPr>
          </a:lstStyle>
          <a:p>
            <a:endParaRPr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21"/>
          <p:cNvSpPr>
            <a:spLocks noGrp="1"/>
          </p:cNvSpPr>
          <p:nvPr>
            <p:ph type="title"/>
          </p:nvPr>
        </p:nvSpPr>
        <p:spPr bwMode="auto">
          <a:xfrm>
            <a:off x="609600" y="228600"/>
            <a:ext cx="81534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12"/>
          <p:cNvSpPr>
            <a:spLocks noGrp="1"/>
          </p:cNvSpPr>
          <p:nvPr>
            <p:ph type="body" idx="1"/>
          </p:nvPr>
        </p:nvSpPr>
        <p:spPr bwMode="auto">
          <a:xfrm>
            <a:off x="612775" y="1600200"/>
            <a:ext cx="8153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fontAlgn="auto" latinLnBrk="0" hangingPunct="1">
              <a:spcBef>
                <a:spcPts val="0"/>
              </a:spcBef>
              <a:spcAft>
                <a:spcPts val="0"/>
              </a:spcAft>
              <a:defRPr kumimoji="0" sz="1100" baseline="0">
                <a:solidFill>
                  <a:schemeClr val="tx2"/>
                </a:solidFill>
                <a:latin typeface="Arial" pitchFamily="34" charset="0"/>
              </a:defRPr>
            </a:lvl1pPr>
          </a:lstStyle>
          <a:p>
            <a:pPr algn="r"/>
            <a:fld id="{DA4C928D-331A-40A8-BA17-43E5849251B5}" type="datetimeFigureOut">
              <a:rPr lang="en-US" smtClean="0"/>
              <a:pPr algn="r"/>
              <a:t>6/21/2011</a:t>
            </a:fld>
            <a:endParaRPr lang="en-US" dirty="0"/>
          </a:p>
        </p:txBody>
      </p:sp>
      <p:sp>
        <p:nvSpPr>
          <p:cNvPr id="3" name="Footer Placeholder 2"/>
          <p:cNvSpPr>
            <a:spLocks noGrp="1"/>
          </p:cNvSpPr>
          <p:nvPr>
            <p:ph type="ftr" sz="quarter" idx="3"/>
          </p:nvPr>
        </p:nvSpPr>
        <p:spPr>
          <a:xfrm>
            <a:off x="2590800" y="6248400"/>
            <a:ext cx="3440113" cy="365125"/>
          </a:xfrm>
          <a:prstGeom prst="rect">
            <a:avLst/>
          </a:prstGeom>
        </p:spPr>
        <p:txBody>
          <a:bodyPr vert="horz" anchor="ctr"/>
          <a:lstStyle>
            <a:lvl1pPr algn="ctr" eaLnBrk="1" fontAlgn="auto" latinLnBrk="0" hangingPunct="1">
              <a:spcBef>
                <a:spcPts val="0"/>
              </a:spcBef>
              <a:spcAft>
                <a:spcPts val="0"/>
              </a:spcAft>
              <a:defRPr kumimoji="0" sz="1400">
                <a:solidFill>
                  <a:schemeClr val="tx2"/>
                </a:solidFill>
                <a:latin typeface="+mn-lt"/>
              </a:defRPr>
            </a:lvl1pPr>
          </a:lstStyle>
          <a:p>
            <a:pPr>
              <a:defRPr/>
            </a:pPr>
            <a:r>
              <a:rPr lang="en-US" baseline="30000" dirty="0" smtClean="0">
                <a:solidFill>
                  <a:schemeClr val="tx1"/>
                </a:solidFill>
                <a:latin typeface="Arial" charset="0"/>
              </a:rPr>
              <a:t>University of Arizona  |  Mosaic Implementation</a:t>
            </a:r>
            <a:endParaRPr lang="en-US" baseline="30000" dirty="0"/>
          </a:p>
        </p:txBody>
      </p:sp>
      <p:sp>
        <p:nvSpPr>
          <p:cNvPr id="7" name="Rectangle 6"/>
          <p:cNvSpPr/>
          <p:nvPr/>
        </p:nvSpPr>
        <p:spPr bwMode="white">
          <a:xfrm>
            <a:off x="0" y="1235075"/>
            <a:ext cx="9144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7"/>
          <p:cNvSpPr/>
          <p:nvPr/>
        </p:nvSpPr>
        <p:spPr>
          <a:xfrm>
            <a:off x="0" y="1279525"/>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8"/>
          <p:cNvSpPr/>
          <p:nvPr/>
        </p:nvSpPr>
        <p:spPr>
          <a:xfrm>
            <a:off x="590550" y="1279525"/>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Slide Number Placeholder 22"/>
          <p:cNvSpPr>
            <a:spLocks noGrp="1"/>
          </p:cNvSpPr>
          <p:nvPr>
            <p:ph type="sldNum" sz="quarter" idx="4"/>
          </p:nvPr>
        </p:nvSpPr>
        <p:spPr>
          <a:xfrm>
            <a:off x="0" y="1271588"/>
            <a:ext cx="533400" cy="244475"/>
          </a:xfrm>
          <a:prstGeom prst="rect">
            <a:avLst/>
          </a:prstGeom>
        </p:spPr>
        <p:txBody>
          <a:bodyPr vert="horz" anchor="ctr" anchorCtr="0">
            <a:normAutofit/>
          </a:bodyPr>
          <a:lstStyle>
            <a:lvl1pPr algn="ctr" eaLnBrk="1" fontAlgn="auto" latinLnBrk="0" hangingPunct="1">
              <a:spcBef>
                <a:spcPts val="0"/>
              </a:spcBef>
              <a:spcAft>
                <a:spcPts val="0"/>
              </a:spcAft>
              <a:defRPr kumimoji="0" sz="1400" b="1">
                <a:solidFill>
                  <a:srgbClr val="FFFFFF"/>
                </a:solidFill>
                <a:latin typeface="+mn-lt"/>
              </a:defRPr>
            </a:lvl1pPr>
          </a:lstStyle>
          <a:p>
            <a:pPr>
              <a:defRPr/>
            </a:pPr>
            <a:fld id="{CBE1A8D5-9AD7-4C8A-89D4-A6A7318F455E}" type="slidenum">
              <a:rPr lang="en-US" smtClean="0"/>
              <a:pPr>
                <a:defRPr/>
              </a:pPr>
              <a:t>‹#›</a:t>
            </a:fld>
            <a:endParaRPr lang="en-US"/>
          </a:p>
        </p:txBody>
      </p:sp>
      <p:pic>
        <p:nvPicPr>
          <p:cNvPr id="11" name="Picture 10" descr="mosaic5color.png"/>
          <p:cNvPicPr>
            <a:picLocks noChangeAspect="1"/>
          </p:cNvPicPr>
          <p:nvPr userDrawn="1"/>
        </p:nvPicPr>
        <p:blipFill>
          <a:blip r:embed="rId14" cstate="print"/>
          <a:stretch>
            <a:fillRect/>
          </a:stretch>
        </p:blipFill>
        <p:spPr>
          <a:xfrm>
            <a:off x="609600" y="6248400"/>
            <a:ext cx="353252" cy="400050"/>
          </a:xfrm>
          <a:prstGeom prst="rect">
            <a:avLst/>
          </a:prstGeom>
        </p:spPr>
      </p:pic>
    </p:spTree>
  </p:cSld>
  <p:clrMap bg1="lt1" tx1="dk1" bg2="lt2" tx2="dk2" accent1="accent1" accent2="accent2" accent3="accent3" accent4="accent4" accent5="accent5" accent6="accent6" hlink="hlink" folHlink="folHlink"/>
  <p:sldLayoutIdLst>
    <p:sldLayoutId id="2147483753" r:id="rId1"/>
    <p:sldLayoutId id="2147483754" r:id="rId2"/>
    <p:sldLayoutId id="2147483755" r:id="rId3"/>
    <p:sldLayoutId id="2147483756" r:id="rId4"/>
    <p:sldLayoutId id="2147483757" r:id="rId5"/>
    <p:sldLayoutId id="2147483758" r:id="rId6"/>
    <p:sldLayoutId id="2147483759" r:id="rId7"/>
    <p:sldLayoutId id="2147483760" r:id="rId8"/>
    <p:sldLayoutId id="2147483761" r:id="rId9"/>
    <p:sldLayoutId id="2147483762" r:id="rId10"/>
    <p:sldLayoutId id="2147483763" r:id="rId11"/>
    <p:sldLayoutId id="2147483764" r:id="rId12"/>
  </p:sldLayoutIdLst>
  <p:hf hdr="0" ftr="0"/>
  <p:txStyles>
    <p:titleStyle>
      <a:lvl1pPr algn="l" rtl="0" eaLnBrk="1" fontAlgn="base" hangingPunct="1">
        <a:spcBef>
          <a:spcPct val="0"/>
        </a:spcBef>
        <a:spcAft>
          <a:spcPct val="0"/>
        </a:spcAft>
        <a:defRPr sz="4400" kern="12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Tw Cen MT" pitchFamily="34" charset="0"/>
        </a:defRPr>
      </a:lvl2pPr>
      <a:lvl3pPr algn="l" rtl="0" eaLnBrk="1" fontAlgn="base" hangingPunct="1">
        <a:spcBef>
          <a:spcPct val="0"/>
        </a:spcBef>
        <a:spcAft>
          <a:spcPct val="0"/>
        </a:spcAft>
        <a:defRPr sz="4400">
          <a:solidFill>
            <a:schemeClr val="tx2"/>
          </a:solidFill>
          <a:latin typeface="Tw Cen MT" pitchFamily="34" charset="0"/>
        </a:defRPr>
      </a:lvl3pPr>
      <a:lvl4pPr algn="l" rtl="0" eaLnBrk="1" fontAlgn="base" hangingPunct="1">
        <a:spcBef>
          <a:spcPct val="0"/>
        </a:spcBef>
        <a:spcAft>
          <a:spcPct val="0"/>
        </a:spcAft>
        <a:defRPr sz="4400">
          <a:solidFill>
            <a:schemeClr val="tx2"/>
          </a:solidFill>
          <a:latin typeface="Tw Cen MT" pitchFamily="34" charset="0"/>
        </a:defRPr>
      </a:lvl4pPr>
      <a:lvl5pPr algn="l" rtl="0" eaLnBrk="1" fontAlgn="base" hangingPunct="1">
        <a:spcBef>
          <a:spcPct val="0"/>
        </a:spcBef>
        <a:spcAft>
          <a:spcPct val="0"/>
        </a:spcAft>
        <a:defRPr sz="4400">
          <a:solidFill>
            <a:schemeClr val="tx2"/>
          </a:solidFill>
          <a:latin typeface="Tw Cen MT" pitchFamily="34" charset="0"/>
        </a:defRPr>
      </a:lvl5pPr>
      <a:lvl6pPr marL="457200" algn="l" rtl="0" eaLnBrk="1" fontAlgn="base" hangingPunct="1">
        <a:spcBef>
          <a:spcPct val="0"/>
        </a:spcBef>
        <a:spcAft>
          <a:spcPct val="0"/>
        </a:spcAft>
        <a:defRPr sz="4400">
          <a:solidFill>
            <a:schemeClr val="tx2"/>
          </a:solidFill>
          <a:latin typeface="Tw Cen MT" pitchFamily="34" charset="0"/>
        </a:defRPr>
      </a:lvl6pPr>
      <a:lvl7pPr marL="914400" algn="l" rtl="0" eaLnBrk="1" fontAlgn="base" hangingPunct="1">
        <a:spcBef>
          <a:spcPct val="0"/>
        </a:spcBef>
        <a:spcAft>
          <a:spcPct val="0"/>
        </a:spcAft>
        <a:defRPr sz="4400">
          <a:solidFill>
            <a:schemeClr val="tx2"/>
          </a:solidFill>
          <a:latin typeface="Tw Cen MT" pitchFamily="34" charset="0"/>
        </a:defRPr>
      </a:lvl7pPr>
      <a:lvl8pPr marL="1371600" algn="l" rtl="0" eaLnBrk="1" fontAlgn="base" hangingPunct="1">
        <a:spcBef>
          <a:spcPct val="0"/>
        </a:spcBef>
        <a:spcAft>
          <a:spcPct val="0"/>
        </a:spcAft>
        <a:defRPr sz="4400">
          <a:solidFill>
            <a:schemeClr val="tx2"/>
          </a:solidFill>
          <a:latin typeface="Tw Cen MT" pitchFamily="34" charset="0"/>
        </a:defRPr>
      </a:lvl8pPr>
      <a:lvl9pPr marL="1828800" algn="l" rtl="0" eaLnBrk="1" fontAlgn="base" hangingPunct="1">
        <a:spcBef>
          <a:spcPct val="0"/>
        </a:spcBef>
        <a:spcAft>
          <a:spcPct val="0"/>
        </a:spcAft>
        <a:defRPr sz="4400">
          <a:solidFill>
            <a:schemeClr val="tx2"/>
          </a:solidFill>
          <a:latin typeface="Tw Cen MT" pitchFamily="34" charset="0"/>
        </a:defRPr>
      </a:lvl9pPr>
    </p:titleStyle>
    <p:bodyStyle>
      <a:lvl1pPr marL="319088" indent="-319088" algn="l" rtl="0" eaLnBrk="1" fontAlgn="base" hangingPunct="1">
        <a:spcBef>
          <a:spcPts val="700"/>
        </a:spcBef>
        <a:spcAft>
          <a:spcPct val="0"/>
        </a:spcAft>
        <a:buClr>
          <a:schemeClr val="accent2"/>
        </a:buClr>
        <a:buSzPct val="60000"/>
        <a:buFont typeface="Wingdings" pitchFamily="2" charset="2"/>
        <a:buChar char=""/>
        <a:defRPr sz="2900" kern="1200">
          <a:solidFill>
            <a:schemeClr val="tx1"/>
          </a:solidFill>
          <a:latin typeface="+mn-lt"/>
          <a:ea typeface="+mn-ea"/>
          <a:cs typeface="+mn-cs"/>
        </a:defRPr>
      </a:lvl1pPr>
      <a:lvl2pPr marL="639763" indent="-273050" algn="l" rtl="0" eaLnBrk="1" fontAlgn="base" hangingPunct="1">
        <a:spcBef>
          <a:spcPts val="550"/>
        </a:spcBef>
        <a:spcAft>
          <a:spcPct val="0"/>
        </a:spcAft>
        <a:buClr>
          <a:schemeClr val="accent1"/>
        </a:buClr>
        <a:buSzPct val="70000"/>
        <a:buFont typeface="Wingdings 2" pitchFamily="18" charset="2"/>
        <a:buChar char=""/>
        <a:defRPr sz="2600" kern="1200">
          <a:solidFill>
            <a:schemeClr val="tx1"/>
          </a:solidFill>
          <a:latin typeface="+mn-lt"/>
          <a:ea typeface="+mn-ea"/>
          <a:cs typeface="+mn-cs"/>
        </a:defRPr>
      </a:lvl2pPr>
      <a:lvl3pPr marL="914400" indent="-228600" algn="l" rtl="0" eaLnBrk="1" fontAlgn="base" hangingPunct="1">
        <a:spcBef>
          <a:spcPts val="500"/>
        </a:spcBef>
        <a:spcAft>
          <a:spcPct val="0"/>
        </a:spcAft>
        <a:buClr>
          <a:schemeClr val="accent2"/>
        </a:buClr>
        <a:buSzPct val="75000"/>
        <a:buFont typeface="Wingdings" pitchFamily="2" charset="2"/>
        <a:buChar char=""/>
        <a:defRPr sz="2300" kern="1200">
          <a:solidFill>
            <a:schemeClr val="tx1"/>
          </a:solidFill>
          <a:latin typeface="+mn-lt"/>
          <a:ea typeface="+mn-ea"/>
          <a:cs typeface="+mn-cs"/>
        </a:defRPr>
      </a:lvl3pPr>
      <a:lvl4pPr marL="1371600" indent="-228600" algn="l" rtl="0" eaLnBrk="1" fontAlgn="base" hangingPunct="1">
        <a:spcBef>
          <a:spcPts val="400"/>
        </a:spcBef>
        <a:spcAft>
          <a:spcPct val="0"/>
        </a:spcAft>
        <a:buClr>
          <a:srgbClr val="A5AB81"/>
        </a:buClr>
        <a:buSzPct val="75000"/>
        <a:buFont typeface="Wingdings" pitchFamily="2" charset="2"/>
        <a:buChar char=""/>
        <a:defRPr sz="2000" kern="1200">
          <a:solidFill>
            <a:schemeClr val="tx1"/>
          </a:solidFill>
          <a:latin typeface="+mn-lt"/>
          <a:ea typeface="+mn-ea"/>
          <a:cs typeface="+mn-cs"/>
        </a:defRPr>
      </a:lvl4pPr>
      <a:lvl5pPr marL="1828800" indent="-228600" algn="l" rtl="0" eaLnBrk="1" fontAlgn="base" hangingPunct="1">
        <a:spcBef>
          <a:spcPts val="400"/>
        </a:spcBef>
        <a:spcAft>
          <a:spcPct val="0"/>
        </a:spcAft>
        <a:buClr>
          <a:srgbClr val="D8B25C"/>
        </a:buClr>
        <a:buSzPct val="65000"/>
        <a:buFont typeface="Wingdings" pitchFamily="2" charset="2"/>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noChangeArrowheads="1"/>
          </p:cNvSpPr>
          <p:nvPr>
            <p:ph type="ctrTitle"/>
          </p:nvPr>
        </p:nvSpPr>
        <p:spPr/>
        <p:txBody>
          <a:bodyPr/>
          <a:lstStyle/>
          <a:p>
            <a:r>
              <a:rPr lang="en-US" dirty="0" smtClean="0"/>
              <a:t/>
            </a:r>
            <a:br>
              <a:rPr lang="en-US" dirty="0" smtClean="0"/>
            </a:br>
            <a:r>
              <a:rPr lang="en-US" dirty="0" smtClean="0"/>
              <a:t>Degree Tracker</a:t>
            </a:r>
            <a:br>
              <a:rPr lang="en-US" dirty="0" smtClean="0"/>
            </a:br>
            <a:r>
              <a:rPr lang="en-US" dirty="0" smtClean="0"/>
              <a:t/>
            </a:r>
            <a:br>
              <a:rPr lang="en-US" dirty="0" smtClean="0"/>
            </a:br>
            <a:endParaRPr lang="en-US" altLang="en-US" dirty="0" smtClean="0"/>
          </a:p>
        </p:txBody>
      </p:sp>
      <p:sp>
        <p:nvSpPr>
          <p:cNvPr id="5" name="Subtitle 4"/>
          <p:cNvSpPr>
            <a:spLocks noGrp="1"/>
          </p:cNvSpPr>
          <p:nvPr>
            <p:ph type="subTitle" idx="1"/>
          </p:nvPr>
        </p:nvSpPr>
        <p:spPr/>
        <p:txBody>
          <a:bodyPr/>
          <a:lstStyle/>
          <a:p>
            <a:r>
              <a:rPr lang="en-US" dirty="0" smtClean="0"/>
              <a:t>2011</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to Come</a:t>
            </a:r>
            <a:endParaRPr lang="en-US" dirty="0"/>
          </a:p>
        </p:txBody>
      </p:sp>
      <p:sp>
        <p:nvSpPr>
          <p:cNvPr id="3" name="Content Placeholder 2"/>
          <p:cNvSpPr>
            <a:spLocks noGrp="1"/>
          </p:cNvSpPr>
          <p:nvPr>
            <p:ph sz="quarter" idx="1"/>
          </p:nvPr>
        </p:nvSpPr>
        <p:spPr/>
        <p:txBody>
          <a:bodyPr wrap="square">
            <a:normAutofit/>
          </a:bodyPr>
          <a:lstStyle/>
          <a:p>
            <a:r>
              <a:rPr lang="en-US" dirty="0" smtClean="0"/>
              <a:t>Hopeful to add more tools to assist advisors and students</a:t>
            </a:r>
          </a:p>
          <a:p>
            <a:pPr lvl="1"/>
            <a:r>
              <a:rPr lang="en-US" dirty="0" smtClean="0"/>
              <a:t>Messaging and notes</a:t>
            </a:r>
          </a:p>
          <a:p>
            <a:r>
              <a:rPr lang="en-US" dirty="0" smtClean="0"/>
              <a:t>We’ll want your feedback!</a:t>
            </a:r>
          </a:p>
          <a:p>
            <a:r>
              <a:rPr lang="en-US" dirty="0" smtClean="0"/>
              <a:t>Demonstration for now</a:t>
            </a:r>
            <a:r>
              <a:rPr lang="en-US" dirty="0" smtClean="0"/>
              <a:t>…</a:t>
            </a:r>
          </a:p>
          <a:p>
            <a:r>
              <a:rPr lang="en-US" dirty="0" smtClean="0"/>
              <a:t>Contacts:  </a:t>
            </a:r>
            <a:r>
              <a:rPr lang="en-US" sz="2400" dirty="0" smtClean="0"/>
              <a:t>Kathy Godwin (kgodwin@email.arizona.edu) and Shelley McGrath (smcgrath@email.arizona.edu) </a:t>
            </a:r>
            <a:endParaRPr lang="en-US" sz="2400" dirty="0" smtClean="0"/>
          </a:p>
        </p:txBody>
      </p:sp>
      <p:sp>
        <p:nvSpPr>
          <p:cNvPr id="5" name="Slide Number Placeholder 4"/>
          <p:cNvSpPr>
            <a:spLocks noGrp="1"/>
          </p:cNvSpPr>
          <p:nvPr>
            <p:ph type="sldNum" sz="quarter" idx="12"/>
          </p:nvPr>
        </p:nvSpPr>
        <p:spPr/>
        <p:txBody>
          <a:bodyPr>
            <a:normAutofit fontScale="85000" lnSpcReduction="20000"/>
          </a:bodyPr>
          <a:lstStyle/>
          <a:p>
            <a:pPr>
              <a:defRPr/>
            </a:pPr>
            <a:fld id="{2A679E58-5623-43F5-A749-1564FF1F0E90}" type="slidenum">
              <a:rPr lang="en-US" smtClean="0"/>
              <a:pPr>
                <a:defRPr/>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smtClean="0"/>
              <a:t>Questions?</a:t>
            </a:r>
            <a:endParaRPr lang="en-US" dirty="0" smtClean="0"/>
          </a:p>
        </p:txBody>
      </p:sp>
      <p:sp>
        <p:nvSpPr>
          <p:cNvPr id="5" name="Slide Number Placeholder 4"/>
          <p:cNvSpPr>
            <a:spLocks noGrp="1"/>
          </p:cNvSpPr>
          <p:nvPr>
            <p:ph type="sldNum" sz="quarter" idx="12"/>
          </p:nvPr>
        </p:nvSpPr>
        <p:spPr/>
        <p:txBody>
          <a:bodyPr>
            <a:normAutofit fontScale="85000" lnSpcReduction="20000"/>
          </a:bodyPr>
          <a:lstStyle/>
          <a:p>
            <a:fld id="{38316005-F722-4728-B62A-C200FA8A68D7}" type="slidenum">
              <a:rPr lang="en-US" smtClean="0"/>
              <a:pPr/>
              <a:t>11</a:t>
            </a:fld>
            <a:endParaRPr lang="en-US"/>
          </a:p>
        </p:txBody>
      </p:sp>
      <p:pic>
        <p:nvPicPr>
          <p:cNvPr id="6" name="Picture 5" descr="MosaicIcon.png"/>
          <p:cNvPicPr>
            <a:picLocks noChangeAspect="1"/>
          </p:cNvPicPr>
          <p:nvPr/>
        </p:nvPicPr>
        <p:blipFill>
          <a:blip r:embed="rId2" cstate="print"/>
          <a:stretch>
            <a:fillRect/>
          </a:stretch>
        </p:blipFill>
        <p:spPr>
          <a:xfrm>
            <a:off x="3243263" y="1981200"/>
            <a:ext cx="2243137" cy="2759075"/>
          </a:xfrm>
          <a:prstGeom prst="rect">
            <a:avLst/>
          </a:prstGeom>
          <a:effectLst>
            <a:outerShdw blurRad="50800" dist="38100" dir="18900000" algn="bl" rotWithShape="0">
              <a:prstClr val="black">
                <a:alpha val="40000"/>
              </a:prstClr>
            </a:outerShdw>
          </a:effectLst>
        </p:spPr>
      </p:pic>
      <p:sp>
        <p:nvSpPr>
          <p:cNvPr id="7" name="TextBox 6"/>
          <p:cNvSpPr txBox="1"/>
          <p:nvPr/>
        </p:nvSpPr>
        <p:spPr>
          <a:xfrm>
            <a:off x="3130689" y="5955268"/>
            <a:ext cx="2736711" cy="369332"/>
          </a:xfrm>
          <a:prstGeom prst="rect">
            <a:avLst/>
          </a:prstGeom>
          <a:noFill/>
        </p:spPr>
        <p:txBody>
          <a:bodyPr wrap="none" rtlCol="0">
            <a:spAutoFit/>
          </a:bodyPr>
          <a:lstStyle/>
          <a:p>
            <a:pPr algn="ctr"/>
            <a:r>
              <a:rPr lang="en-US" dirty="0" smtClean="0"/>
              <a:t>www.Mosaic.arizona.edu</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smtClean="0"/>
              <a:t>Agenda</a:t>
            </a:r>
            <a:endParaRPr lang="en-US" dirty="0" smtClean="0"/>
          </a:p>
        </p:txBody>
      </p:sp>
      <p:sp>
        <p:nvSpPr>
          <p:cNvPr id="4099" name="Content Placeholder 2"/>
          <p:cNvSpPr>
            <a:spLocks noGrp="1"/>
          </p:cNvSpPr>
          <p:nvPr>
            <p:ph sz="quarter" idx="1"/>
          </p:nvPr>
        </p:nvSpPr>
        <p:spPr>
          <a:xfrm>
            <a:off x="612648" y="1524000"/>
            <a:ext cx="8153400" cy="4724400"/>
          </a:xfrm>
        </p:spPr>
        <p:txBody>
          <a:bodyPr/>
          <a:lstStyle/>
          <a:p>
            <a:r>
              <a:rPr lang="en-US" dirty="0" smtClean="0"/>
              <a:t>Overall idea of Degree </a:t>
            </a:r>
            <a:r>
              <a:rPr lang="en-US" dirty="0" smtClean="0"/>
              <a:t>Tracker</a:t>
            </a:r>
          </a:p>
          <a:p>
            <a:r>
              <a:rPr lang="en-US" dirty="0" smtClean="0"/>
              <a:t>How does this impact me?</a:t>
            </a:r>
          </a:p>
          <a:p>
            <a:r>
              <a:rPr lang="en-US" dirty="0" smtClean="0"/>
              <a:t>Example </a:t>
            </a:r>
            <a:r>
              <a:rPr lang="en-US" dirty="0" smtClean="0"/>
              <a:t>Template</a:t>
            </a:r>
          </a:p>
          <a:p>
            <a:r>
              <a:rPr lang="en-US" dirty="0" smtClean="0"/>
              <a:t>Process (Phases)</a:t>
            </a:r>
          </a:p>
          <a:p>
            <a:r>
              <a:rPr lang="en-US" dirty="0" smtClean="0"/>
              <a:t>What If’s</a:t>
            </a:r>
          </a:p>
          <a:p>
            <a:r>
              <a:rPr lang="en-US" dirty="0" smtClean="0"/>
              <a:t>Pilot </a:t>
            </a:r>
            <a:r>
              <a:rPr lang="en-US" dirty="0" smtClean="0"/>
              <a:t>group and time line</a:t>
            </a:r>
          </a:p>
          <a:p>
            <a:r>
              <a:rPr lang="en-US" dirty="0" smtClean="0"/>
              <a:t>Next steps</a:t>
            </a:r>
          </a:p>
          <a:p>
            <a:r>
              <a:rPr lang="en-US" dirty="0" smtClean="0"/>
              <a:t>More to come</a:t>
            </a:r>
          </a:p>
          <a:p>
            <a:r>
              <a:rPr lang="en-US" dirty="0" smtClean="0"/>
              <a:t>Questions</a:t>
            </a:r>
          </a:p>
        </p:txBody>
      </p:sp>
      <p:sp>
        <p:nvSpPr>
          <p:cNvPr id="5" name="Slide Number Placeholder 4"/>
          <p:cNvSpPr>
            <a:spLocks noGrp="1"/>
          </p:cNvSpPr>
          <p:nvPr>
            <p:ph type="sldNum" sz="quarter" idx="12"/>
          </p:nvPr>
        </p:nvSpPr>
        <p:spPr/>
        <p:txBody>
          <a:bodyPr>
            <a:normAutofit fontScale="85000" lnSpcReduction="20000"/>
          </a:bodyPr>
          <a:lstStyle/>
          <a:p>
            <a:fld id="{7D246A7F-D529-4807-B60E-9C6BC2A21E4A}" type="slidenum">
              <a:rPr lang="en-US" smtClean="0"/>
              <a:pPr/>
              <a:t>2</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dirty="0" smtClean="0"/>
              <a:t>Degree Tracker</a:t>
            </a:r>
          </a:p>
        </p:txBody>
      </p:sp>
      <p:sp>
        <p:nvSpPr>
          <p:cNvPr id="3" name="Content Placeholder 2"/>
          <p:cNvSpPr>
            <a:spLocks noGrp="1"/>
          </p:cNvSpPr>
          <p:nvPr>
            <p:ph sz="quarter" idx="1"/>
          </p:nvPr>
        </p:nvSpPr>
        <p:spPr>
          <a:xfrm>
            <a:off x="612648" y="1600200"/>
            <a:ext cx="8153400" cy="4876800"/>
          </a:xfrm>
        </p:spPr>
        <p:txBody>
          <a:bodyPr>
            <a:normAutofit fontScale="70000" lnSpcReduction="20000"/>
          </a:bodyPr>
          <a:lstStyle/>
          <a:p>
            <a:r>
              <a:rPr lang="en-US" sz="2600" dirty="0" smtClean="0"/>
              <a:t>Vision</a:t>
            </a:r>
          </a:p>
          <a:p>
            <a:pPr lvl="1"/>
            <a:r>
              <a:rPr lang="en-US" dirty="0" smtClean="0"/>
              <a:t>Degree </a:t>
            </a:r>
            <a:r>
              <a:rPr lang="en-US" dirty="0" smtClean="0"/>
              <a:t>Tracker will serve as a complementary information resource that provides value-added, meaningful, and accurate information to undergraduate students and academic and student affairs professionals related to students’ progress toward degree completion.  The functional elements of the Degree Tracker interface will empower students to progress toward timely degree completion from the moment they commit to the University of Arizona.</a:t>
            </a:r>
          </a:p>
          <a:p>
            <a:pPr lvl="1">
              <a:buNone/>
            </a:pPr>
            <a:endParaRPr lang="en-US" dirty="0" smtClean="0"/>
          </a:p>
          <a:p>
            <a:r>
              <a:rPr lang="en-US" sz="2600" dirty="0" smtClean="0"/>
              <a:t>“Smart Planner”</a:t>
            </a:r>
          </a:p>
          <a:p>
            <a:pPr lvl="1"/>
            <a:r>
              <a:rPr lang="en-US" dirty="0" smtClean="0"/>
              <a:t>Customized integrated online four-year plan/checklist based on student’s major placement, &amp; sequence (think pre-scheduling).</a:t>
            </a:r>
          </a:p>
          <a:p>
            <a:pPr lvl="2"/>
            <a:r>
              <a:rPr lang="en-US" sz="2600" dirty="0" smtClean="0"/>
              <a:t>Students and advisors will be able to interact with the Smart Planner</a:t>
            </a:r>
            <a:endParaRPr lang="en-US" sz="2600" dirty="0" smtClean="0"/>
          </a:p>
          <a:p>
            <a:pPr lvl="1"/>
            <a:r>
              <a:rPr lang="en-US" dirty="0" smtClean="0"/>
              <a:t>Logic that allows the planner to suggest courses to students for subsequent semesters</a:t>
            </a:r>
          </a:p>
          <a:p>
            <a:pPr lvl="1"/>
            <a:r>
              <a:rPr lang="en-US" dirty="0" smtClean="0"/>
              <a:t>Reporting capability that will allow administration and departments to better forecast seat demand (more accurate and further out)</a:t>
            </a:r>
          </a:p>
          <a:p>
            <a:pPr lvl="1"/>
            <a:r>
              <a:rPr lang="en-US" dirty="0" smtClean="0"/>
              <a:t>Reporting capability that will allow advisors to see which students are struggling i.e., not completing required courses, getting sub-par grades in checkpoint courses, etc.</a:t>
            </a:r>
          </a:p>
          <a:p>
            <a:pPr lvl="1"/>
            <a:endParaRPr lang="en-US" dirty="0" smtClean="0"/>
          </a:p>
          <a:p>
            <a:endParaRPr lang="en-US" dirty="0" smtClean="0"/>
          </a:p>
        </p:txBody>
      </p:sp>
      <p:sp>
        <p:nvSpPr>
          <p:cNvPr id="5" name="Slide Number Placeholder 4"/>
          <p:cNvSpPr>
            <a:spLocks noGrp="1"/>
          </p:cNvSpPr>
          <p:nvPr>
            <p:ph type="sldNum" sz="quarter" idx="12"/>
          </p:nvPr>
        </p:nvSpPr>
        <p:spPr/>
        <p:txBody>
          <a:bodyPr>
            <a:normAutofit fontScale="85000" lnSpcReduction="20000"/>
          </a:bodyPr>
          <a:lstStyle/>
          <a:p>
            <a:fld id="{9A878DF7-48F4-4099-97FF-9885AC73AC8D}" type="slidenum">
              <a:rPr lang="en-US" smtClean="0"/>
              <a:pPr/>
              <a:t>3</a:t>
            </a:fld>
            <a:endParaRPr lang="en-US" dirty="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5"/>
          <p:cNvSpPr>
            <a:spLocks noGrp="1"/>
          </p:cNvSpPr>
          <p:nvPr>
            <p:ph type="title"/>
          </p:nvPr>
        </p:nvSpPr>
        <p:spPr/>
        <p:txBody>
          <a:bodyPr>
            <a:noAutofit/>
          </a:bodyPr>
          <a:lstStyle/>
          <a:p>
            <a:r>
              <a:rPr lang="en-US" sz="3600" dirty="0" smtClean="0"/>
              <a:t>How does this impact me?</a:t>
            </a:r>
            <a:endParaRPr lang="en-US" sz="3600" dirty="0"/>
          </a:p>
        </p:txBody>
      </p:sp>
      <p:sp>
        <p:nvSpPr>
          <p:cNvPr id="3" name="Content Placeholder 2"/>
          <p:cNvSpPr>
            <a:spLocks noGrp="1"/>
          </p:cNvSpPr>
          <p:nvPr>
            <p:ph sz="quarter" idx="1"/>
          </p:nvPr>
        </p:nvSpPr>
        <p:spPr>
          <a:xfrm>
            <a:off x="762000" y="1600200"/>
            <a:ext cx="7848600" cy="4724400"/>
          </a:xfrm>
        </p:spPr>
        <p:txBody>
          <a:bodyPr>
            <a:normAutofit/>
          </a:bodyPr>
          <a:lstStyle/>
          <a:p>
            <a:r>
              <a:rPr lang="en-US" dirty="0" smtClean="0"/>
              <a:t>Prescriptive advising reduced</a:t>
            </a:r>
          </a:p>
          <a:p>
            <a:r>
              <a:rPr lang="en-US" dirty="0" smtClean="0"/>
              <a:t>Developmental advising increased</a:t>
            </a:r>
          </a:p>
          <a:p>
            <a:r>
              <a:rPr lang="en-US" dirty="0" smtClean="0"/>
              <a:t>More ability to help with retention for all</a:t>
            </a:r>
          </a:p>
          <a:p>
            <a:pPr lvl="1"/>
            <a:r>
              <a:rPr lang="en-US" dirty="0" smtClean="0"/>
              <a:t>What about that 2.2 student that you never see on a probation report?</a:t>
            </a:r>
          </a:p>
          <a:p>
            <a:r>
              <a:rPr lang="en-US" dirty="0" smtClean="0"/>
              <a:t>Other examples – recruiting, professional development, etc.</a:t>
            </a:r>
          </a:p>
          <a:p>
            <a:pPr>
              <a:buNone/>
            </a:pPr>
            <a:endParaRPr lang="en-US" dirty="0" smtClean="0"/>
          </a:p>
        </p:txBody>
      </p:sp>
      <p:sp>
        <p:nvSpPr>
          <p:cNvPr id="5" name="Slide Number Placeholder 4"/>
          <p:cNvSpPr>
            <a:spLocks noGrp="1"/>
          </p:cNvSpPr>
          <p:nvPr>
            <p:ph type="sldNum" sz="quarter" idx="12"/>
          </p:nvPr>
        </p:nvSpPr>
        <p:spPr/>
        <p:txBody>
          <a:bodyPr>
            <a:normAutofit fontScale="85000" lnSpcReduction="20000"/>
          </a:bodyPr>
          <a:lstStyle/>
          <a:p>
            <a:pPr>
              <a:defRPr/>
            </a:pPr>
            <a:fld id="{1D43882E-CF77-4A3D-BC0E-1C3EF3FDEADF}" type="slidenum">
              <a:rPr lang="en-US" smtClean="0"/>
              <a:pPr>
                <a:defRPr/>
              </a:pPr>
              <a:t>4</a:t>
            </a:fld>
            <a:endParaRPr lang="en-US"/>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dirty="0" smtClean="0"/>
              <a:t>Template for Sequencing</a:t>
            </a:r>
          </a:p>
        </p:txBody>
      </p:sp>
      <p:sp>
        <p:nvSpPr>
          <p:cNvPr id="6147" name="Content Placeholder 2"/>
          <p:cNvSpPr>
            <a:spLocks noGrp="1"/>
          </p:cNvSpPr>
          <p:nvPr>
            <p:ph sz="quarter" idx="1"/>
          </p:nvPr>
        </p:nvSpPr>
        <p:spPr>
          <a:xfrm>
            <a:off x="612648" y="1600200"/>
            <a:ext cx="8153400" cy="4800600"/>
          </a:xfrm>
        </p:spPr>
        <p:txBody>
          <a:bodyPr>
            <a:normAutofit/>
          </a:bodyPr>
          <a:lstStyle/>
          <a:p>
            <a:r>
              <a:rPr lang="en-US" dirty="0" smtClean="0"/>
              <a:t>Standard Template</a:t>
            </a:r>
          </a:p>
          <a:p>
            <a:pPr lvl="1"/>
            <a:r>
              <a:rPr lang="en-US" dirty="0" smtClean="0"/>
              <a:t>Checkpoint </a:t>
            </a:r>
            <a:endParaRPr lang="en-US" dirty="0" smtClean="0"/>
          </a:p>
          <a:p>
            <a:pPr lvl="2"/>
            <a:r>
              <a:rPr lang="en-US" dirty="0" smtClean="0"/>
              <a:t>Criteria:  Minimum grade expectation, pre-major requirement, a predictor course</a:t>
            </a:r>
            <a:endParaRPr lang="en-US" dirty="0" smtClean="0"/>
          </a:p>
          <a:p>
            <a:pPr lvl="1"/>
            <a:r>
              <a:rPr lang="en-US" dirty="0" smtClean="0"/>
              <a:t>Pre-Requirement – not pre-requisite</a:t>
            </a:r>
          </a:p>
          <a:p>
            <a:pPr lvl="1"/>
            <a:r>
              <a:rPr lang="en-US" dirty="0" smtClean="0"/>
              <a:t>Co-Requirement</a:t>
            </a:r>
          </a:p>
          <a:p>
            <a:pPr lvl="1"/>
            <a:r>
              <a:rPr lang="en-US" dirty="0" smtClean="0"/>
              <a:t>Co-Sequence</a:t>
            </a:r>
          </a:p>
          <a:p>
            <a:pPr lvl="1"/>
            <a:r>
              <a:rPr lang="en-US" dirty="0" smtClean="0"/>
              <a:t>Notes</a:t>
            </a:r>
          </a:p>
          <a:p>
            <a:pPr lvl="1"/>
            <a:r>
              <a:rPr lang="en-US" dirty="0" smtClean="0"/>
              <a:t>Preferred Sequence</a:t>
            </a:r>
          </a:p>
          <a:p>
            <a:pPr lvl="1"/>
            <a:r>
              <a:rPr lang="en-US" dirty="0" smtClean="0"/>
              <a:t>Terminology</a:t>
            </a:r>
          </a:p>
        </p:txBody>
      </p:sp>
      <p:sp>
        <p:nvSpPr>
          <p:cNvPr id="5" name="Slide Number Placeholder 4"/>
          <p:cNvSpPr>
            <a:spLocks noGrp="1"/>
          </p:cNvSpPr>
          <p:nvPr>
            <p:ph type="sldNum" sz="quarter" idx="12"/>
          </p:nvPr>
        </p:nvSpPr>
        <p:spPr/>
        <p:txBody>
          <a:bodyPr>
            <a:normAutofit fontScale="85000" lnSpcReduction="20000"/>
          </a:bodyPr>
          <a:lstStyle/>
          <a:p>
            <a:fld id="{58C519C7-5FF7-42E4-9915-FBF001D2E458}" type="slidenum">
              <a:rPr lang="en-US" smtClean="0"/>
              <a:pPr/>
              <a:t>5</a:t>
            </a:fld>
            <a:endParaRPr lang="en-US" dirty="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 (Phases</a:t>
            </a:r>
            <a:r>
              <a:rPr lang="en-US" dirty="0" smtClean="0"/>
              <a:t>) see handout</a:t>
            </a:r>
            <a:endParaRPr lang="en-US" dirty="0"/>
          </a:p>
        </p:txBody>
      </p:sp>
      <p:sp>
        <p:nvSpPr>
          <p:cNvPr id="3" name="Content Placeholder 2"/>
          <p:cNvSpPr>
            <a:spLocks noGrp="1"/>
          </p:cNvSpPr>
          <p:nvPr>
            <p:ph sz="quarter" idx="1"/>
          </p:nvPr>
        </p:nvSpPr>
        <p:spPr/>
        <p:txBody>
          <a:bodyPr/>
          <a:lstStyle/>
          <a:p>
            <a:r>
              <a:rPr lang="en-US" dirty="0" smtClean="0"/>
              <a:t>Phase 1</a:t>
            </a:r>
          </a:p>
          <a:p>
            <a:r>
              <a:rPr lang="en-US" dirty="0" smtClean="0"/>
              <a:t>Phase 2</a:t>
            </a:r>
          </a:p>
          <a:p>
            <a:pPr lvl="1"/>
            <a:r>
              <a:rPr lang="en-US" dirty="0" smtClean="0"/>
              <a:t>Phase 2.5</a:t>
            </a:r>
          </a:p>
          <a:p>
            <a:r>
              <a:rPr lang="en-US" dirty="0" smtClean="0"/>
              <a:t>Phase 3</a:t>
            </a:r>
          </a:p>
          <a:p>
            <a:r>
              <a:rPr lang="en-US" dirty="0" smtClean="0"/>
              <a:t>Phase 4</a:t>
            </a:r>
          </a:p>
          <a:p>
            <a:pPr lvl="1"/>
            <a:r>
              <a:rPr lang="en-US" dirty="0" smtClean="0"/>
              <a:t>Phase 4.5</a:t>
            </a:r>
            <a:endParaRPr lang="en-US" dirty="0"/>
          </a:p>
        </p:txBody>
      </p:sp>
      <p:sp>
        <p:nvSpPr>
          <p:cNvPr id="4" name="Date Placeholder 3"/>
          <p:cNvSpPr>
            <a:spLocks noGrp="1"/>
          </p:cNvSpPr>
          <p:nvPr>
            <p:ph type="dt" sz="half" idx="10"/>
          </p:nvPr>
        </p:nvSpPr>
        <p:spPr/>
        <p:txBody>
          <a:bodyPr/>
          <a:lstStyle/>
          <a:p>
            <a:fld id="{40A21DFB-2FC9-4A5E-B8BC-5531336C4581}" type="datetime1">
              <a:rPr lang="en-US" smtClean="0"/>
              <a:pPr/>
              <a:t>6/21/2011</a:t>
            </a:fld>
            <a:endParaRPr lang="en-US" dirty="0"/>
          </a:p>
        </p:txBody>
      </p:sp>
      <p:sp>
        <p:nvSpPr>
          <p:cNvPr id="5" name="Slide Number Placeholder 4"/>
          <p:cNvSpPr>
            <a:spLocks noGrp="1"/>
          </p:cNvSpPr>
          <p:nvPr>
            <p:ph type="sldNum" sz="quarter" idx="12"/>
          </p:nvPr>
        </p:nvSpPr>
        <p:spPr/>
        <p:txBody>
          <a:bodyPr>
            <a:normAutofit fontScale="85000" lnSpcReduction="20000"/>
          </a:bodyPr>
          <a:lstStyle/>
          <a:p>
            <a:pPr>
              <a:defRPr/>
            </a:pPr>
            <a:fld id="{2A679E58-5623-43F5-A749-1564FF1F0E90}" type="slidenum">
              <a:rPr lang="en-US" smtClean="0"/>
              <a:pPr>
                <a:defRPr/>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dirty="0" smtClean="0"/>
              <a:t>What If’s</a:t>
            </a:r>
          </a:p>
        </p:txBody>
      </p:sp>
      <p:sp>
        <p:nvSpPr>
          <p:cNvPr id="7171" name="Content Placeholder 2"/>
          <p:cNvSpPr>
            <a:spLocks noGrp="1"/>
          </p:cNvSpPr>
          <p:nvPr>
            <p:ph sz="quarter" idx="1"/>
          </p:nvPr>
        </p:nvSpPr>
        <p:spPr>
          <a:xfrm>
            <a:off x="457200" y="1600200"/>
            <a:ext cx="8229600" cy="4876800"/>
          </a:xfrm>
        </p:spPr>
        <p:txBody>
          <a:bodyPr/>
          <a:lstStyle/>
          <a:p>
            <a:r>
              <a:rPr lang="en-US" dirty="0" smtClean="0"/>
              <a:t>Student doesn’t pass a class</a:t>
            </a:r>
          </a:p>
          <a:p>
            <a:r>
              <a:rPr lang="en-US" dirty="0" smtClean="0"/>
              <a:t>Student doesn’t meet pre-requisite</a:t>
            </a:r>
          </a:p>
          <a:p>
            <a:r>
              <a:rPr lang="en-US" dirty="0" smtClean="0"/>
              <a:t>Student satisfies requirement in another way</a:t>
            </a:r>
          </a:p>
          <a:p>
            <a:r>
              <a:rPr lang="en-US" dirty="0" smtClean="0"/>
              <a:t>Student has Transfer and/or AP credit</a:t>
            </a:r>
          </a:p>
          <a:p>
            <a:r>
              <a:rPr lang="en-US" dirty="0" smtClean="0"/>
              <a:t>Students needs to change sequence</a:t>
            </a:r>
          </a:p>
          <a:p>
            <a:r>
              <a:rPr lang="en-US" dirty="0" smtClean="0"/>
              <a:t>Student taking classes out of sequence/plan</a:t>
            </a:r>
          </a:p>
          <a:p>
            <a:r>
              <a:rPr lang="en-US" dirty="0" smtClean="0"/>
              <a:t>Student changes major</a:t>
            </a:r>
          </a:p>
          <a:p>
            <a:r>
              <a:rPr lang="en-US" dirty="0" smtClean="0"/>
              <a:t>More What If’s?</a:t>
            </a:r>
          </a:p>
        </p:txBody>
      </p:sp>
      <p:sp>
        <p:nvSpPr>
          <p:cNvPr id="5" name="Slide Number Placeholder 4"/>
          <p:cNvSpPr>
            <a:spLocks noGrp="1"/>
          </p:cNvSpPr>
          <p:nvPr>
            <p:ph type="sldNum" sz="quarter" idx="12"/>
          </p:nvPr>
        </p:nvSpPr>
        <p:spPr/>
        <p:txBody>
          <a:bodyPr>
            <a:normAutofit fontScale="85000" lnSpcReduction="20000"/>
          </a:bodyPr>
          <a:lstStyle/>
          <a:p>
            <a:fld id="{E57F6D0C-6559-420B-95EA-B74EB0EB0AF3}" type="slidenum">
              <a:rPr lang="en-US" smtClean="0"/>
              <a:pPr/>
              <a:t>7</a:t>
            </a:fld>
            <a:endParaRPr lang="en-US"/>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Pilot Group and Timeline</a:t>
            </a:r>
            <a:endParaRPr lang="en-US" dirty="0"/>
          </a:p>
        </p:txBody>
      </p:sp>
      <p:sp>
        <p:nvSpPr>
          <p:cNvPr id="3" name="Content Placeholder 2"/>
          <p:cNvSpPr>
            <a:spLocks noGrp="1"/>
          </p:cNvSpPr>
          <p:nvPr>
            <p:ph sz="quarter" idx="1"/>
          </p:nvPr>
        </p:nvSpPr>
        <p:spPr/>
        <p:txBody>
          <a:bodyPr>
            <a:normAutofit/>
          </a:bodyPr>
          <a:lstStyle/>
          <a:p>
            <a:r>
              <a:rPr lang="en-US" dirty="0" smtClean="0"/>
              <a:t>College of Agriculture and Life Sciences majors will be in the pilot group</a:t>
            </a:r>
          </a:p>
          <a:p>
            <a:r>
              <a:rPr lang="en-US" dirty="0" smtClean="0"/>
              <a:t>Starting cohort – Spring 2012</a:t>
            </a:r>
          </a:p>
          <a:p>
            <a:r>
              <a:rPr lang="en-US" dirty="0" smtClean="0"/>
              <a:t>Potential of including other colleges and/or majors as well at that time</a:t>
            </a:r>
            <a:endParaRPr lang="en-US" dirty="0"/>
          </a:p>
        </p:txBody>
      </p:sp>
      <p:sp>
        <p:nvSpPr>
          <p:cNvPr id="5" name="Slide Number Placeholder 4"/>
          <p:cNvSpPr>
            <a:spLocks noGrp="1"/>
          </p:cNvSpPr>
          <p:nvPr>
            <p:ph type="sldNum" sz="quarter" idx="12"/>
          </p:nvPr>
        </p:nvSpPr>
        <p:spPr/>
        <p:txBody>
          <a:bodyPr>
            <a:normAutofit fontScale="85000" lnSpcReduction="20000"/>
          </a:bodyPr>
          <a:lstStyle/>
          <a:p>
            <a:pPr>
              <a:defRPr/>
            </a:pPr>
            <a:fld id="{2A679E58-5623-43F5-A749-1564FF1F0E90}" type="slidenum">
              <a:rPr lang="en-US" smtClean="0"/>
              <a:pPr>
                <a:defRPr/>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a:t>
            </a:r>
            <a:endParaRPr lang="en-US" dirty="0"/>
          </a:p>
        </p:txBody>
      </p:sp>
      <p:sp>
        <p:nvSpPr>
          <p:cNvPr id="3" name="Content Placeholder 2"/>
          <p:cNvSpPr>
            <a:spLocks noGrp="1"/>
          </p:cNvSpPr>
          <p:nvPr>
            <p:ph sz="quarter" idx="1"/>
          </p:nvPr>
        </p:nvSpPr>
        <p:spPr/>
        <p:txBody>
          <a:bodyPr>
            <a:normAutofit/>
          </a:bodyPr>
          <a:lstStyle/>
          <a:p>
            <a:r>
              <a:rPr lang="en-US" dirty="0" smtClean="0"/>
              <a:t>Major Plans for CALS </a:t>
            </a:r>
            <a:r>
              <a:rPr lang="en-US" dirty="0" smtClean="0"/>
              <a:t>majors (see handout)</a:t>
            </a:r>
            <a:endParaRPr lang="en-US" dirty="0" smtClean="0"/>
          </a:p>
          <a:p>
            <a:pPr lvl="1"/>
            <a:r>
              <a:rPr lang="en-US" dirty="0" smtClean="0"/>
              <a:t>Need Math Placement</a:t>
            </a:r>
          </a:p>
          <a:p>
            <a:pPr lvl="1"/>
            <a:r>
              <a:rPr lang="en-US" dirty="0" smtClean="0"/>
              <a:t>Need </a:t>
            </a:r>
            <a:r>
              <a:rPr lang="en-US" dirty="0" err="1" smtClean="0"/>
              <a:t>Subplans</a:t>
            </a:r>
            <a:endParaRPr lang="en-US" dirty="0" smtClean="0"/>
          </a:p>
          <a:p>
            <a:pPr lvl="1"/>
            <a:r>
              <a:rPr lang="en-US" dirty="0" smtClean="0"/>
              <a:t>Need all info</a:t>
            </a:r>
          </a:p>
          <a:p>
            <a:r>
              <a:rPr lang="en-US" dirty="0" smtClean="0"/>
              <a:t>Consistency and Sequencing</a:t>
            </a:r>
          </a:p>
          <a:p>
            <a:pPr>
              <a:buNone/>
            </a:pPr>
            <a:endParaRPr lang="en-US" dirty="0" smtClean="0"/>
          </a:p>
          <a:p>
            <a:pPr lvl="2">
              <a:buNone/>
            </a:pPr>
            <a:endParaRPr lang="en-US" dirty="0" smtClean="0"/>
          </a:p>
          <a:p>
            <a:endParaRPr lang="en-US" dirty="0"/>
          </a:p>
        </p:txBody>
      </p:sp>
      <p:sp>
        <p:nvSpPr>
          <p:cNvPr id="5" name="Slide Number Placeholder 4"/>
          <p:cNvSpPr>
            <a:spLocks noGrp="1"/>
          </p:cNvSpPr>
          <p:nvPr>
            <p:ph type="sldNum" sz="quarter" idx="12"/>
          </p:nvPr>
        </p:nvSpPr>
        <p:spPr/>
        <p:txBody>
          <a:bodyPr>
            <a:normAutofit fontScale="85000" lnSpcReduction="20000"/>
          </a:bodyPr>
          <a:lstStyle/>
          <a:p>
            <a:pPr>
              <a:defRPr/>
            </a:pPr>
            <a:fld id="{2A679E58-5623-43F5-A749-1564FF1F0E90}" type="slidenum">
              <a:rPr lang="en-US" smtClean="0"/>
              <a:pPr>
                <a:defRPr/>
              </a:pPr>
              <a:t>9</a:t>
            </a:fld>
            <a:endParaRPr lang="en-US"/>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osaic">
  <a:themeElements>
    <a:clrScheme name="Custom 2">
      <a:dk1>
        <a:sysClr val="windowText" lastClr="000000"/>
      </a:dk1>
      <a:lt1>
        <a:sysClr val="window" lastClr="FFFFFF"/>
      </a:lt1>
      <a:dk2>
        <a:srgbClr val="003366"/>
      </a:dk2>
      <a:lt2>
        <a:srgbClr val="FFFFFF"/>
      </a:lt2>
      <a:accent1>
        <a:srgbClr val="94B6D2"/>
      </a:accent1>
      <a:accent2>
        <a:srgbClr val="CC0033"/>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Mosaic</Template>
  <TotalTime>1308</TotalTime>
  <Words>435</Words>
  <Application>Microsoft Office PowerPoint</Application>
  <PresentationFormat>On-screen Show (4:3)</PresentationFormat>
  <Paragraphs>87</Paragraphs>
  <Slides>11</Slides>
  <Notes>3</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Mosaic</vt:lpstr>
      <vt:lpstr> Degree Tracker  </vt:lpstr>
      <vt:lpstr>Agenda</vt:lpstr>
      <vt:lpstr>Degree Tracker</vt:lpstr>
      <vt:lpstr>How does this impact me?</vt:lpstr>
      <vt:lpstr>Template for Sequencing</vt:lpstr>
      <vt:lpstr>Process (Phases) see handout</vt:lpstr>
      <vt:lpstr>What If’s</vt:lpstr>
      <vt:lpstr>Pilot Group and Timeline</vt:lpstr>
      <vt:lpstr>Next Steps</vt:lpstr>
      <vt:lpstr>More to Come</vt:lpstr>
      <vt:lpstr>Questions?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Implementation Update</dc:title>
  <dc:creator>Kay Beasock</dc:creator>
  <cp:lastModifiedBy>Shelley McGrath</cp:lastModifiedBy>
  <cp:revision>109</cp:revision>
  <dcterms:created xsi:type="dcterms:W3CDTF">2008-09-06T19:46:31Z</dcterms:created>
  <dcterms:modified xsi:type="dcterms:W3CDTF">2011-06-21T23:01:13Z</dcterms:modified>
</cp:coreProperties>
</file>